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media/image10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56" r:id="rId3"/>
    <p:sldId id="265" r:id="rId5"/>
    <p:sldId id="282" r:id="rId6"/>
    <p:sldId id="299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298" r:id="rId15"/>
    <p:sldId id="334" r:id="rId16"/>
    <p:sldId id="300" r:id="rId17"/>
    <p:sldId id="301" r:id="rId18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642"/>
    <a:srgbClr val="1C1236"/>
    <a:srgbClr val="FFFFFF"/>
    <a:srgbClr val="251D19"/>
    <a:srgbClr val="000000"/>
    <a:srgbClr val="000001"/>
    <a:srgbClr val="FEFEFF"/>
    <a:srgbClr val="E6E6E6"/>
    <a:srgbClr val="FFFEFC"/>
    <a:srgbClr val="FF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7410" autoAdjust="0"/>
  </p:normalViewPr>
  <p:slideViewPr>
    <p:cSldViewPr snapToGrid="0">
      <p:cViewPr varScale="1">
        <p:scale>
          <a:sx n="68" d="100"/>
          <a:sy n="68" d="100"/>
        </p:scale>
        <p:origin x="6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4244" y="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7.xml"/><Relationship Id="rId25" Type="http://schemas.openxmlformats.org/officeDocument/2006/relationships/customXml" Target="../customXml/item3.xml"/><Relationship Id="rId24" Type="http://schemas.openxmlformats.org/officeDocument/2006/relationships/customXml" Target="../customXml/item2.xml"/><Relationship Id="rId23" Type="http://schemas.openxmlformats.org/officeDocument/2006/relationships/customXml" Target="../customXml/item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0B801-4D7D-4965-82BE-7F6C0BDAA7E9}" type="doc">
      <dgm:prSet loTypeId="list" loCatId="list" qsTypeId="urn:microsoft.com/office/officeart/2005/8/quickstyle/simple1" qsCatId="simple" csTypeId="urn:microsoft.com/office/officeart/2005/8/colors/accent1_2" csCatId="accent1" phldr="0"/>
      <dgm:spPr/>
    </dgm:pt>
    <dgm:pt modelId="{3C9674B3-1583-4D33-BC26-7BB8023FF72F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展示汇报</a:t>
          </a:r>
          <a:r>
            <a:rPr lang="zh-CN" altLang="en-US"/>
            <a:t/>
          </a:r>
          <a:endParaRPr lang="zh-CN" altLang="en-US"/>
        </a:p>
      </dgm:t>
    </dgm:pt>
    <dgm:pt modelId="{F7BD322C-27D7-45F2-96EE-D83EBC0AC7EF}" cxnId="{CE711296-32B9-4C05-BF3D-49EEF17A688F}" type="parTrans">
      <dgm:prSet/>
      <dgm:spPr/>
    </dgm:pt>
    <dgm:pt modelId="{8AA2FC1B-0608-487E-81A7-9D1A031DE1EA}" cxnId="{CE711296-32B9-4C05-BF3D-49EEF17A688F}" type="sibTrans">
      <dgm:prSet/>
      <dgm:spPr/>
    </dgm:pt>
    <dgm:pt modelId="{E8CCAF77-85AA-43CC-AACF-3A95A3C80EB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教师组织学生汇报</a:t>
          </a:r>
          <a:r>
            <a:rPr lang="zh-CN"/>
            <a:t/>
          </a:r>
          <a:endParaRPr lang="zh-CN"/>
        </a:p>
      </dgm:t>
    </dgm:pt>
    <dgm:pt modelId="{433AA545-2E2D-4A8B-BA7B-CF8CCB093E28}" cxnId="{FB5A5B43-2D96-4327-AA4A-C8A4F5A62BE0}" type="parTrans">
      <dgm:prSet/>
      <dgm:spPr/>
    </dgm:pt>
    <dgm:pt modelId="{82E7D04A-D187-4E58-810D-E7BF6A23CDFC}" cxnId="{FB5A5B43-2D96-4327-AA4A-C8A4F5A62BE0}" type="sibTrans">
      <dgm:prSet/>
      <dgm:spPr/>
    </dgm:pt>
    <dgm:pt modelId="{2563376B-AD12-4656-8BB4-99C39F4D602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学生汇报任务内容和心得</a:t>
          </a:r>
          <a:r>
            <a:rPr lang="zh-CN" altLang="en-US"/>
            <a:t/>
          </a:r>
          <a:endParaRPr lang="zh-CN" altLang="en-US"/>
        </a:p>
      </dgm:t>
    </dgm:pt>
    <dgm:pt modelId="{5D2830C2-28FC-4EEA-9B76-F033D5761445}" cxnId="{6DE56064-346A-477C-9B8A-B3D1EE3942B6}" type="parTrans">
      <dgm:prSet/>
      <dgm:spPr/>
    </dgm:pt>
    <dgm:pt modelId="{DB3EEC49-A017-48FC-8281-582814100356}" cxnId="{6DE56064-346A-477C-9B8A-B3D1EE3942B6}" type="sibTrans">
      <dgm:prSet/>
      <dgm:spPr/>
    </dgm:pt>
    <dgm:pt modelId="{29255780-1696-48A1-8987-82A759466EC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学生评价</a:t>
          </a:r>
          <a:r>
            <a:rPr lang="zh-CN" altLang="en-US"/>
            <a:t/>
          </a:r>
          <a:endParaRPr lang="zh-CN" altLang="en-US"/>
        </a:p>
      </dgm:t>
    </dgm:pt>
    <dgm:pt modelId="{E7A12A48-F81E-4099-A237-562039A3B194}" cxnId="{CEB93F2A-374F-4552-A0F5-60AAE44B8F84}" type="parTrans">
      <dgm:prSet/>
      <dgm:spPr/>
    </dgm:pt>
    <dgm:pt modelId="{7872D4A2-9BF8-4E2E-96D7-A49AAAB69990}" cxnId="{CEB93F2A-374F-4552-A0F5-60AAE44B8F84}" type="sibTrans">
      <dgm:prSet/>
      <dgm:spPr/>
    </dgm:pt>
    <dgm:pt modelId="{DDB6EB4C-8176-43FF-BA73-D6CB14B4E0BD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学生对其他小组完成口头评价</a:t>
          </a:r>
          <a:r>
            <a:rPr lang="zh-CN"/>
            <a:t/>
          </a:r>
          <a:endParaRPr lang="zh-CN"/>
        </a:p>
      </dgm:t>
    </dgm:pt>
    <dgm:pt modelId="{161AED65-5C32-476E-B4A5-5476D0171A46}" cxnId="{6025D45A-0CEC-4186-889C-FBBBDCFB8E69}" type="parTrans">
      <dgm:prSet/>
      <dgm:spPr/>
    </dgm:pt>
    <dgm:pt modelId="{69623047-EE3D-4C67-A3A9-09720F0A24BB}" cxnId="{6025D45A-0CEC-4186-889C-FBBBDCFB8E69}" type="sibTrans">
      <dgm:prSet/>
      <dgm:spPr/>
    </dgm:pt>
    <dgm:pt modelId="{C330A37B-F1AB-477C-BDDF-42999868E3F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学生完成工作页自评和互评</a:t>
          </a:r>
          <a:r>
            <a:rPr lang="zh-CN"/>
            <a:t/>
          </a:r>
          <a:endParaRPr lang="zh-CN"/>
        </a:p>
      </dgm:t>
    </dgm:pt>
    <dgm:pt modelId="{7F51FA9B-3745-4B37-B667-9D71F164D75D}" cxnId="{E70BE0F4-A46D-47AF-9172-A2E73716471E}" type="parTrans">
      <dgm:prSet/>
      <dgm:spPr/>
    </dgm:pt>
    <dgm:pt modelId="{13DD07FD-39EC-491B-9520-C98EE923083C}" cxnId="{E70BE0F4-A46D-47AF-9172-A2E73716471E}" type="sibTrans">
      <dgm:prSet/>
      <dgm:spPr/>
    </dgm:pt>
    <dgm:pt modelId="{33046E40-B1C3-4692-9CCC-B7936E4BD242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教师评价</a:t>
          </a:r>
          <a:r>
            <a:rPr lang="en-US" altLang="zh-CN"/>
            <a:t/>
          </a:r>
          <a:endParaRPr lang="en-US" altLang="zh-CN"/>
        </a:p>
      </dgm:t>
    </dgm:pt>
    <dgm:pt modelId="{EE6B53E1-F038-4B74-A172-2F15CA461579}" cxnId="{1170CB79-53B1-48C5-B05D-9DD46491D19E}" type="parTrans">
      <dgm:prSet/>
      <dgm:spPr/>
    </dgm:pt>
    <dgm:pt modelId="{70537059-C582-40B5-907B-28208D4F1800}" cxnId="{1170CB79-53B1-48C5-B05D-9DD46491D19E}" type="sibTrans">
      <dgm:prSet/>
      <dgm:spPr/>
    </dgm:pt>
    <dgm:pt modelId="{FF5E5620-F0F6-42F5-AEE3-2E745053269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教师完成每个小组口头评价</a:t>
          </a:r>
          <a:endParaRPr lang="zh-CN"/>
        </a:p>
      </dgm:t>
    </dgm:pt>
    <dgm:pt modelId="{F189FE16-7EC0-43E9-B9C6-F855823EFA7E}" cxnId="{22E9A542-52B0-4D0C-87B1-32B612E309BF}" type="parTrans">
      <dgm:prSet/>
      <dgm:spPr/>
    </dgm:pt>
    <dgm:pt modelId="{261390EE-3448-428A-9E90-BA1AE2DBF151}" cxnId="{22E9A542-52B0-4D0C-87B1-32B612E309BF}" type="sibTrans">
      <dgm:prSet/>
      <dgm:spPr/>
    </dgm:pt>
    <dgm:pt modelId="{04750A37-83C9-47AE-956A-DB18130D29E2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教师完成工作页评价</a:t>
          </a:r>
          <a:r>
            <a:rPr lang="zh-CN"/>
            <a:t/>
          </a:r>
          <a:endParaRPr lang="zh-CN"/>
        </a:p>
      </dgm:t>
    </dgm:pt>
    <dgm:pt modelId="{83F4427A-27EE-4DBD-BF98-FF960F06BF59}" cxnId="{5759CE49-5A54-4B13-ACBB-7F385532B682}" type="parTrans">
      <dgm:prSet/>
      <dgm:spPr/>
    </dgm:pt>
    <dgm:pt modelId="{33FC6F6D-7A07-431A-B24C-786B85364E15}" cxnId="{5759CE49-5A54-4B13-ACBB-7F385532B682}" type="sibTrans">
      <dgm:prSet/>
      <dgm:spPr/>
    </dgm:pt>
    <dgm:pt modelId="{CF7D22CF-36EB-4F63-9C59-102D76F1321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任务总结</a:t>
          </a:r>
          <a:r>
            <a:rPr lang="zh-CN"/>
            <a:t/>
          </a:r>
          <a:endParaRPr lang="zh-CN"/>
        </a:p>
      </dgm:t>
    </dgm:pt>
    <dgm:pt modelId="{9F7CAAE2-2608-4C92-9B53-87548F963851}" cxnId="{6353DFC6-B10D-43D7-A16E-3BF003AE08FE}" type="parTrans">
      <dgm:prSet/>
      <dgm:spPr/>
    </dgm:pt>
    <dgm:pt modelId="{86D3FA25-947B-41D5-96A8-2C9283B93931}" cxnId="{6353DFC6-B10D-43D7-A16E-3BF003AE08FE}" type="sibTrans">
      <dgm:prSet/>
      <dgm:spPr/>
    </dgm:pt>
    <dgm:pt modelId="{28DBAF86-2B2F-49A9-AA7C-75CC44A9472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梳理实验内容和流程</a:t>
          </a:r>
          <a:endParaRPr lang="zh-CN"/>
        </a:p>
      </dgm:t>
    </dgm:pt>
    <dgm:pt modelId="{EB7D43B5-1B5B-4E5E-ACC8-755A8E05B7A2}" cxnId="{BB0E8FEC-FE4D-499A-B7AA-B771C2EBCBBE}" type="parTrans">
      <dgm:prSet/>
      <dgm:spPr/>
    </dgm:pt>
    <dgm:pt modelId="{62A9B539-9925-41E1-829C-A1A2448AFF06}" cxnId="{BB0E8FEC-FE4D-499A-B7AA-B771C2EBCBBE}" type="sibTrans">
      <dgm:prSet/>
      <dgm:spPr/>
    </dgm:pt>
    <dgm:pt modelId="{16BB7D14-E1D4-49CE-A802-187339B8BE3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讲解共性问题及典型问题</a:t>
          </a:r>
          <a:r>
            <a:rPr lang="zh-CN"/>
            <a:t/>
          </a:r>
          <a:endParaRPr lang="zh-CN"/>
        </a:p>
      </dgm:t>
    </dgm:pt>
    <dgm:pt modelId="{36E0D057-6C6E-4ECD-AF87-1E0AC8595041}" cxnId="{99A71F1E-55A9-4E3D-B4AA-552098118FE5}" type="parTrans">
      <dgm:prSet/>
      <dgm:spPr/>
    </dgm:pt>
    <dgm:pt modelId="{644BDF29-168C-4816-948A-6E7FC9745A54}" cxnId="{99A71F1E-55A9-4E3D-B4AA-552098118FE5}" type="sibTrans">
      <dgm:prSet/>
      <dgm:spPr/>
    </dgm:pt>
    <dgm:pt modelId="{02965363-7A0A-407E-933C-EE5E4A640467}" type="pres">
      <dgm:prSet presAssocID="{2A80B801-4D7D-4965-82BE-7F6C0BDAA7E9}" presName="diagram" presStyleCnt="0">
        <dgm:presLayoutVars>
          <dgm:dir/>
          <dgm:animLvl val="lvl"/>
          <dgm:resizeHandles val="exact"/>
        </dgm:presLayoutVars>
      </dgm:prSet>
      <dgm:spPr/>
    </dgm:pt>
    <dgm:pt modelId="{5C2C59CF-D602-479E-9C37-61A40A8BCA1E}" type="pres">
      <dgm:prSet presAssocID="{3C9674B3-1583-4D33-BC26-7BB8023FF72F}" presName="compNode" presStyleCnt="0"/>
      <dgm:spPr/>
    </dgm:pt>
    <dgm:pt modelId="{07100568-D838-4866-B295-A66B09486FB5}" type="pres">
      <dgm:prSet presAssocID="{3C9674B3-1583-4D33-BC26-7BB8023FF72F}" presName="childRect" presStyleLbl="bgAcc1" presStyleIdx="0" presStyleCnt="4">
        <dgm:presLayoutVars>
          <dgm:bulletEnabled val="1"/>
        </dgm:presLayoutVars>
      </dgm:prSet>
      <dgm:spPr/>
    </dgm:pt>
    <dgm:pt modelId="{3060D129-DDEA-43F0-B3A2-30783EDD45D0}" type="pres">
      <dgm:prSet presAssocID="{3C9674B3-1583-4D33-BC26-7BB8023FF72F}" presName="parentText" presStyleCnt="0">
        <dgm:presLayoutVars>
          <dgm:chMax val="0"/>
          <dgm:bulletEnabled val="1"/>
        </dgm:presLayoutVars>
      </dgm:prSet>
      <dgm:spPr/>
    </dgm:pt>
    <dgm:pt modelId="{8998D803-1396-41B5-BD42-7B739EEEF26A}" type="pres">
      <dgm:prSet presAssocID="{3C9674B3-1583-4D33-BC26-7BB8023FF72F}" presName="parentRect" presStyleLbl="alignNode1" presStyleIdx="0" presStyleCnt="4"/>
      <dgm:spPr/>
    </dgm:pt>
    <dgm:pt modelId="{5E94C265-20CE-4264-AACC-A6DABC392839}" type="pres">
      <dgm:prSet presAssocID="{3C9674B3-1583-4D33-BC26-7BB8023FF72F}" presName="adorn" presStyleLbl="fgAccFollowNode1" presStyleIdx="0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8285784E-A3D3-4DE9-9ACC-F3C8F5F53EF3}" type="pres">
      <dgm:prSet presAssocID="{8AA2FC1B-0608-487E-81A7-9D1A031DE1EA}" presName="sibTrans" presStyleCnt="0"/>
      <dgm:spPr/>
    </dgm:pt>
    <dgm:pt modelId="{4B3F8F22-2A01-4526-88E7-DA7C41FFB8F7}" type="pres">
      <dgm:prSet presAssocID="{29255780-1696-48A1-8987-82A759466EC9}" presName="compNode" presStyleCnt="0"/>
      <dgm:spPr/>
    </dgm:pt>
    <dgm:pt modelId="{469F7E8D-BC8F-4CF3-B408-F921AE0896E8}" type="pres">
      <dgm:prSet presAssocID="{29255780-1696-48A1-8987-82A759466EC9}" presName="childRect" presStyleLbl="bgAcc1" presStyleIdx="1" presStyleCnt="4">
        <dgm:presLayoutVars>
          <dgm:bulletEnabled val="1"/>
        </dgm:presLayoutVars>
      </dgm:prSet>
      <dgm:spPr/>
    </dgm:pt>
    <dgm:pt modelId="{0E0C4E7C-D70E-40C0-9687-6AC59E100ADF}" type="pres">
      <dgm:prSet presAssocID="{29255780-1696-48A1-8987-82A759466EC9}" presName="parentText" presStyleCnt="0">
        <dgm:presLayoutVars>
          <dgm:chMax val="0"/>
          <dgm:bulletEnabled val="1"/>
        </dgm:presLayoutVars>
      </dgm:prSet>
      <dgm:spPr/>
    </dgm:pt>
    <dgm:pt modelId="{0721776A-A8CF-4D8E-9CC5-D2A881CAEDE5}" type="pres">
      <dgm:prSet presAssocID="{29255780-1696-48A1-8987-82A759466EC9}" presName="parentRect" presStyleLbl="alignNode1" presStyleIdx="1" presStyleCnt="4"/>
      <dgm:spPr/>
    </dgm:pt>
    <dgm:pt modelId="{308C4736-B1CC-476B-9CE9-15D11C0B5D97}" type="pres">
      <dgm:prSet presAssocID="{29255780-1696-48A1-8987-82A759466EC9}" presName="adorn" presStyleLbl="fgAccFollowNode1" presStyleIdx="1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3EA298DB-ABE1-40FA-9509-BED922BA1105}" type="pres">
      <dgm:prSet presAssocID="{7872D4A2-9BF8-4E2E-96D7-A49AAAB69990}" presName="sibTrans" presStyleCnt="0"/>
      <dgm:spPr/>
    </dgm:pt>
    <dgm:pt modelId="{877C9622-98F2-4642-9155-665AC4EBFBF9}" type="pres">
      <dgm:prSet presAssocID="{33046E40-B1C3-4692-9CCC-B7936E4BD242}" presName="compNode" presStyleCnt="0"/>
      <dgm:spPr/>
    </dgm:pt>
    <dgm:pt modelId="{D06A18F8-46F2-46E0-A35F-294FC8C93F77}" type="pres">
      <dgm:prSet presAssocID="{33046E40-B1C3-4692-9CCC-B7936E4BD242}" presName="childRect" presStyleLbl="bgAcc1" presStyleIdx="2" presStyleCnt="4">
        <dgm:presLayoutVars>
          <dgm:bulletEnabled val="1"/>
        </dgm:presLayoutVars>
      </dgm:prSet>
      <dgm:spPr/>
    </dgm:pt>
    <dgm:pt modelId="{2B20473C-9E99-44CC-B543-8C6CC765AFE5}" type="pres">
      <dgm:prSet presAssocID="{33046E40-B1C3-4692-9CCC-B7936E4BD242}" presName="parentText" presStyleCnt="0">
        <dgm:presLayoutVars>
          <dgm:chMax val="0"/>
          <dgm:bulletEnabled val="1"/>
        </dgm:presLayoutVars>
      </dgm:prSet>
      <dgm:spPr/>
    </dgm:pt>
    <dgm:pt modelId="{1188AD58-590B-43B4-B11D-63BE0B5EC0B1}" type="pres">
      <dgm:prSet presAssocID="{33046E40-B1C3-4692-9CCC-B7936E4BD242}" presName="parentRect" presStyleLbl="alignNode1" presStyleIdx="2" presStyleCnt="4"/>
      <dgm:spPr/>
    </dgm:pt>
    <dgm:pt modelId="{64462CCF-946D-4FE2-AEC3-CBAA909301C7}" type="pres">
      <dgm:prSet presAssocID="{33046E40-B1C3-4692-9CCC-B7936E4BD242}" presName="adorn" presStyleLbl="fgAccFollowNode1" presStyleIdx="2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0F6F31EC-0B42-4951-9691-4C7CCCF375E9}" type="pres">
      <dgm:prSet presAssocID="{70537059-C582-40B5-907B-28208D4F1800}" presName="sibTrans" presStyleCnt="0"/>
      <dgm:spPr/>
    </dgm:pt>
    <dgm:pt modelId="{8956C937-1F67-455E-8024-3CCDCF21F24C}" type="pres">
      <dgm:prSet presAssocID="{CF7D22CF-36EB-4F63-9C59-102D76F1321A}" presName="compNode" presStyleCnt="0"/>
      <dgm:spPr/>
    </dgm:pt>
    <dgm:pt modelId="{B7B265DB-B0BE-4F36-9317-AEC138C7C132}" type="pres">
      <dgm:prSet presAssocID="{CF7D22CF-36EB-4F63-9C59-102D76F1321A}" presName="childRect" presStyleLbl="bgAcc1" presStyleIdx="3" presStyleCnt="4">
        <dgm:presLayoutVars>
          <dgm:bulletEnabled val="1"/>
        </dgm:presLayoutVars>
      </dgm:prSet>
      <dgm:spPr/>
    </dgm:pt>
    <dgm:pt modelId="{2F605695-42D4-4105-BAA1-CE47B838AE31}" type="pres">
      <dgm:prSet presAssocID="{CF7D22CF-36EB-4F63-9C59-102D76F1321A}" presName="parentText" presStyleCnt="0">
        <dgm:presLayoutVars>
          <dgm:chMax val="0"/>
          <dgm:bulletEnabled val="1"/>
        </dgm:presLayoutVars>
      </dgm:prSet>
      <dgm:spPr/>
    </dgm:pt>
    <dgm:pt modelId="{072C9257-E8C1-4D9D-B263-77935FC64000}" type="pres">
      <dgm:prSet presAssocID="{CF7D22CF-36EB-4F63-9C59-102D76F1321A}" presName="parentRect" presStyleLbl="alignNode1" presStyleIdx="3" presStyleCnt="4"/>
      <dgm:spPr/>
    </dgm:pt>
    <dgm:pt modelId="{1D82CA9D-3CB1-4E11-8F3D-ECFBA90C9EF2}" type="pres">
      <dgm:prSet presAssocID="{CF7D22CF-36EB-4F63-9C59-102D76F1321A}" presName="adorn" presStyleLbl="fgAccFollowNode1" presStyleIdx="3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E711296-32B9-4C05-BF3D-49EEF17A688F}" srcId="{2A80B801-4D7D-4965-82BE-7F6C0BDAA7E9}" destId="{3C9674B3-1583-4D33-BC26-7BB8023FF72F}" srcOrd="0" destOrd="0" parTransId="{F7BD322C-27D7-45F2-96EE-D83EBC0AC7EF}" sibTransId="{8AA2FC1B-0608-487E-81A7-9D1A031DE1EA}"/>
    <dgm:cxn modelId="{FB5A5B43-2D96-4327-AA4A-C8A4F5A62BE0}" srcId="{3C9674B3-1583-4D33-BC26-7BB8023FF72F}" destId="{E8CCAF77-85AA-43CC-AACF-3A95A3C80EBC}" srcOrd="0" destOrd="0" parTransId="{433AA545-2E2D-4A8B-BA7B-CF8CCB093E28}" sibTransId="{82E7D04A-D187-4E58-810D-E7BF6A23CDFC}"/>
    <dgm:cxn modelId="{6DE56064-346A-477C-9B8A-B3D1EE3942B6}" srcId="{3C9674B3-1583-4D33-BC26-7BB8023FF72F}" destId="{2563376B-AD12-4656-8BB4-99C39F4D602B}" srcOrd="1" destOrd="0" parTransId="{5D2830C2-28FC-4EEA-9B76-F033D5761445}" sibTransId="{DB3EEC49-A017-48FC-8281-582814100356}"/>
    <dgm:cxn modelId="{CEB93F2A-374F-4552-A0F5-60AAE44B8F84}" srcId="{2A80B801-4D7D-4965-82BE-7F6C0BDAA7E9}" destId="{29255780-1696-48A1-8987-82A759466EC9}" srcOrd="1" destOrd="0" parTransId="{E7A12A48-F81E-4099-A237-562039A3B194}" sibTransId="{7872D4A2-9BF8-4E2E-96D7-A49AAAB69990}"/>
    <dgm:cxn modelId="{6025D45A-0CEC-4186-889C-FBBBDCFB8E69}" srcId="{29255780-1696-48A1-8987-82A759466EC9}" destId="{DDB6EB4C-8176-43FF-BA73-D6CB14B4E0BD}" srcOrd="0" destOrd="1" parTransId="{161AED65-5C32-476E-B4A5-5476D0171A46}" sibTransId="{69623047-EE3D-4C67-A3A9-09720F0A24BB}"/>
    <dgm:cxn modelId="{E70BE0F4-A46D-47AF-9172-A2E73716471E}" srcId="{29255780-1696-48A1-8987-82A759466EC9}" destId="{C330A37B-F1AB-477C-BDDF-42999868E3F4}" srcOrd="1" destOrd="1" parTransId="{7F51FA9B-3745-4B37-B667-9D71F164D75D}" sibTransId="{13DD07FD-39EC-491B-9520-C98EE923083C}"/>
    <dgm:cxn modelId="{1170CB79-53B1-48C5-B05D-9DD46491D19E}" srcId="{2A80B801-4D7D-4965-82BE-7F6C0BDAA7E9}" destId="{33046E40-B1C3-4692-9CCC-B7936E4BD242}" srcOrd="2" destOrd="0" parTransId="{EE6B53E1-F038-4B74-A172-2F15CA461579}" sibTransId="{70537059-C582-40B5-907B-28208D4F1800}"/>
    <dgm:cxn modelId="{22E9A542-52B0-4D0C-87B1-32B612E309BF}" srcId="{33046E40-B1C3-4692-9CCC-B7936E4BD242}" destId="{FF5E5620-F0F6-42F5-AEE3-2E7450532694}" srcOrd="0" destOrd="2" parTransId="{F189FE16-7EC0-43E9-B9C6-F855823EFA7E}" sibTransId="{261390EE-3448-428A-9E90-BA1AE2DBF151}"/>
    <dgm:cxn modelId="{5759CE49-5A54-4B13-ACBB-7F385532B682}" srcId="{33046E40-B1C3-4692-9CCC-B7936E4BD242}" destId="{04750A37-83C9-47AE-956A-DB18130D29E2}" srcOrd="1" destOrd="2" parTransId="{83F4427A-27EE-4DBD-BF98-FF960F06BF59}" sibTransId="{33FC6F6D-7A07-431A-B24C-786B85364E15}"/>
    <dgm:cxn modelId="{6353DFC6-B10D-43D7-A16E-3BF003AE08FE}" srcId="{2A80B801-4D7D-4965-82BE-7F6C0BDAA7E9}" destId="{CF7D22CF-36EB-4F63-9C59-102D76F1321A}" srcOrd="3" destOrd="0" parTransId="{9F7CAAE2-2608-4C92-9B53-87548F963851}" sibTransId="{86D3FA25-947B-41D5-96A8-2C9283B93931}"/>
    <dgm:cxn modelId="{BB0E8FEC-FE4D-499A-B7AA-B771C2EBCBBE}" srcId="{CF7D22CF-36EB-4F63-9C59-102D76F1321A}" destId="{28DBAF86-2B2F-49A9-AA7C-75CC44A94724}" srcOrd="0" destOrd="3" parTransId="{EB7D43B5-1B5B-4E5E-ACC8-755A8E05B7A2}" sibTransId="{62A9B539-9925-41E1-829C-A1A2448AFF06}"/>
    <dgm:cxn modelId="{99A71F1E-55A9-4E3D-B4AA-552098118FE5}" srcId="{CF7D22CF-36EB-4F63-9C59-102D76F1321A}" destId="{16BB7D14-E1D4-49CE-A802-187339B8BE30}" srcOrd="1" destOrd="3" parTransId="{36E0D057-6C6E-4ECD-AF87-1E0AC8595041}" sibTransId="{644BDF29-168C-4816-948A-6E7FC9745A54}"/>
    <dgm:cxn modelId="{CEF5A183-45C5-479A-9BFE-AFFEFAD83DB1}" type="presOf" srcId="{2A80B801-4D7D-4965-82BE-7F6C0BDAA7E9}" destId="{02965363-7A0A-407E-933C-EE5E4A640467}" srcOrd="0" destOrd="0" presId="urn:microsoft.com/office/officeart/2005/8/layout/bList2"/>
    <dgm:cxn modelId="{171EE5F8-CD58-43DE-AA36-EB97C2A062A8}" type="presParOf" srcId="{02965363-7A0A-407E-933C-EE5E4A640467}" destId="{5C2C59CF-D602-479E-9C37-61A40A8BCA1E}" srcOrd="0" destOrd="0" presId="urn:microsoft.com/office/officeart/2005/8/layout/bList2"/>
    <dgm:cxn modelId="{70E26009-8545-45AA-B180-0FDD018A5E92}" type="presParOf" srcId="{5C2C59CF-D602-479E-9C37-61A40A8BCA1E}" destId="{07100568-D838-4866-B295-A66B09486FB5}" srcOrd="0" destOrd="0" presId="urn:microsoft.com/office/officeart/2005/8/layout/bList2"/>
    <dgm:cxn modelId="{DCCFCA15-5AA5-4FA0-9DFB-DB388C7D27D7}" type="presOf" srcId="{E8CCAF77-85AA-43CC-AACF-3A95A3C80EBC}" destId="{07100568-D838-4866-B295-A66B09486FB5}" srcOrd="0" destOrd="0" presId="urn:microsoft.com/office/officeart/2005/8/layout/bList2"/>
    <dgm:cxn modelId="{F9836879-E74A-4CD3-8F3D-AD2C245B0F88}" type="presOf" srcId="{2563376B-AD12-4656-8BB4-99C39F4D602B}" destId="{07100568-D838-4866-B295-A66B09486FB5}" srcOrd="0" destOrd="1" presId="urn:microsoft.com/office/officeart/2005/8/layout/bList2"/>
    <dgm:cxn modelId="{4C5CE2BF-AFB5-4CF5-9D90-11BBEA2C7963}" type="presParOf" srcId="{5C2C59CF-D602-479E-9C37-61A40A8BCA1E}" destId="{3060D129-DDEA-43F0-B3A2-30783EDD45D0}" srcOrd="1" destOrd="0" presId="urn:microsoft.com/office/officeart/2005/8/layout/bList2"/>
    <dgm:cxn modelId="{1318B5EA-BD1D-42D1-BC89-E91049BE27CB}" type="presOf" srcId="{3C9674B3-1583-4D33-BC26-7BB8023FF72F}" destId="{3060D129-DDEA-43F0-B3A2-30783EDD45D0}" srcOrd="1" destOrd="0" presId="urn:microsoft.com/office/officeart/2005/8/layout/bList2"/>
    <dgm:cxn modelId="{5632F032-E5DF-4C83-B83F-715495F60875}" type="presParOf" srcId="{5C2C59CF-D602-479E-9C37-61A40A8BCA1E}" destId="{8998D803-1396-41B5-BD42-7B739EEEF26A}" srcOrd="2" destOrd="0" presId="urn:microsoft.com/office/officeart/2005/8/layout/bList2"/>
    <dgm:cxn modelId="{92EC188C-7451-4C42-A0F5-79FD02CB8874}" type="presOf" srcId="{3C9674B3-1583-4D33-BC26-7BB8023FF72F}" destId="{8998D803-1396-41B5-BD42-7B739EEEF26A}" srcOrd="0" destOrd="0" presId="urn:microsoft.com/office/officeart/2005/8/layout/bList2"/>
    <dgm:cxn modelId="{6B58E497-69E5-46CC-9634-F4C7B052616D}" type="presParOf" srcId="{5C2C59CF-D602-479E-9C37-61A40A8BCA1E}" destId="{5E94C265-20CE-4264-AACC-A6DABC392839}" srcOrd="3" destOrd="0" presId="urn:microsoft.com/office/officeart/2005/8/layout/bList2"/>
    <dgm:cxn modelId="{323FBCBF-7D6F-4C15-9A30-C97520004CF5}" type="presParOf" srcId="{02965363-7A0A-407E-933C-EE5E4A640467}" destId="{8285784E-A3D3-4DE9-9ACC-F3C8F5F53EF3}" srcOrd="1" destOrd="0" presId="urn:microsoft.com/office/officeart/2005/8/layout/bList2"/>
    <dgm:cxn modelId="{9CBA1C80-F1D5-494A-8D2A-81CA88BB516C}" type="presOf" srcId="{8AA2FC1B-0608-487E-81A7-9D1A031DE1EA}" destId="{8285784E-A3D3-4DE9-9ACC-F3C8F5F53EF3}" srcOrd="0" destOrd="0" presId="urn:microsoft.com/office/officeart/2005/8/layout/bList2"/>
    <dgm:cxn modelId="{24280930-A277-44CE-A785-B858FD1A01A2}" type="presParOf" srcId="{02965363-7A0A-407E-933C-EE5E4A640467}" destId="{4B3F8F22-2A01-4526-88E7-DA7C41FFB8F7}" srcOrd="2" destOrd="0" presId="urn:microsoft.com/office/officeart/2005/8/layout/bList2"/>
    <dgm:cxn modelId="{0E074BC5-55DF-477A-B9D6-AC0A20F5D745}" type="presParOf" srcId="{4B3F8F22-2A01-4526-88E7-DA7C41FFB8F7}" destId="{469F7E8D-BC8F-4CF3-B408-F921AE0896E8}" srcOrd="0" destOrd="2" presId="urn:microsoft.com/office/officeart/2005/8/layout/bList2"/>
    <dgm:cxn modelId="{26291847-CA11-475F-9615-DFDD28DD482C}" type="presOf" srcId="{DDB6EB4C-8176-43FF-BA73-D6CB14B4E0BD}" destId="{469F7E8D-BC8F-4CF3-B408-F921AE0896E8}" srcOrd="0" destOrd="0" presId="urn:microsoft.com/office/officeart/2005/8/layout/bList2"/>
    <dgm:cxn modelId="{6663D3D7-78FF-4C73-97F6-D62B26BF46DB}" type="presOf" srcId="{C330A37B-F1AB-477C-BDDF-42999868E3F4}" destId="{469F7E8D-BC8F-4CF3-B408-F921AE0896E8}" srcOrd="0" destOrd="1" presId="urn:microsoft.com/office/officeart/2005/8/layout/bList2"/>
    <dgm:cxn modelId="{0979458A-629F-44A5-AC8B-0BDFDC0E55D6}" type="presParOf" srcId="{4B3F8F22-2A01-4526-88E7-DA7C41FFB8F7}" destId="{0E0C4E7C-D70E-40C0-9687-6AC59E100ADF}" srcOrd="1" destOrd="2" presId="urn:microsoft.com/office/officeart/2005/8/layout/bList2"/>
    <dgm:cxn modelId="{C694D7AE-D118-48CB-8439-B10BDE1E2259}" type="presOf" srcId="{29255780-1696-48A1-8987-82A759466EC9}" destId="{0E0C4E7C-D70E-40C0-9687-6AC59E100ADF}" srcOrd="1" destOrd="0" presId="urn:microsoft.com/office/officeart/2005/8/layout/bList2"/>
    <dgm:cxn modelId="{1592FCAA-31C0-4EE3-AD49-DA5A429BC05D}" type="presParOf" srcId="{4B3F8F22-2A01-4526-88E7-DA7C41FFB8F7}" destId="{0721776A-A8CF-4D8E-9CC5-D2A881CAEDE5}" srcOrd="2" destOrd="2" presId="urn:microsoft.com/office/officeart/2005/8/layout/bList2"/>
    <dgm:cxn modelId="{DABBE43F-669B-45FF-98DD-EB20ED8BEF8E}" type="presOf" srcId="{29255780-1696-48A1-8987-82A759466EC9}" destId="{0721776A-A8CF-4D8E-9CC5-D2A881CAEDE5}" srcOrd="0" destOrd="0" presId="urn:microsoft.com/office/officeart/2005/8/layout/bList2"/>
    <dgm:cxn modelId="{5A718F89-91FE-48FF-8799-873EF218D94F}" type="presParOf" srcId="{4B3F8F22-2A01-4526-88E7-DA7C41FFB8F7}" destId="{308C4736-B1CC-476B-9CE9-15D11C0B5D97}" srcOrd="3" destOrd="2" presId="urn:microsoft.com/office/officeart/2005/8/layout/bList2"/>
    <dgm:cxn modelId="{A3FFBD5F-B2DE-4207-A050-603F729C7B49}" type="presParOf" srcId="{02965363-7A0A-407E-933C-EE5E4A640467}" destId="{3EA298DB-ABE1-40FA-9509-BED922BA1105}" srcOrd="3" destOrd="0" presId="urn:microsoft.com/office/officeart/2005/8/layout/bList2"/>
    <dgm:cxn modelId="{81833D86-1D94-4B71-8774-FC745925E11B}" type="presOf" srcId="{7872D4A2-9BF8-4E2E-96D7-A49AAAB69990}" destId="{3EA298DB-ABE1-40FA-9509-BED922BA1105}" srcOrd="0" destOrd="0" presId="urn:microsoft.com/office/officeart/2005/8/layout/bList2"/>
    <dgm:cxn modelId="{DFBAF541-15BC-4200-A237-0ABF371F7651}" type="presParOf" srcId="{02965363-7A0A-407E-933C-EE5E4A640467}" destId="{877C9622-98F2-4642-9155-665AC4EBFBF9}" srcOrd="4" destOrd="0" presId="urn:microsoft.com/office/officeart/2005/8/layout/bList2"/>
    <dgm:cxn modelId="{2E3F405E-7C44-4D73-90D1-9D9093422AB8}" type="presParOf" srcId="{877C9622-98F2-4642-9155-665AC4EBFBF9}" destId="{D06A18F8-46F2-46E0-A35F-294FC8C93F77}" srcOrd="0" destOrd="4" presId="urn:microsoft.com/office/officeart/2005/8/layout/bList2"/>
    <dgm:cxn modelId="{A5D3D046-BDC7-46AB-A0F3-723533D086B5}" type="presOf" srcId="{FF5E5620-F0F6-42F5-AEE3-2E7450532694}" destId="{D06A18F8-46F2-46E0-A35F-294FC8C93F77}" srcOrd="0" destOrd="0" presId="urn:microsoft.com/office/officeart/2005/8/layout/bList2"/>
    <dgm:cxn modelId="{E5019819-59D8-4F97-9263-F7B9554F5C05}" type="presOf" srcId="{04750A37-83C9-47AE-956A-DB18130D29E2}" destId="{D06A18F8-46F2-46E0-A35F-294FC8C93F77}" srcOrd="0" destOrd="1" presId="urn:microsoft.com/office/officeart/2005/8/layout/bList2"/>
    <dgm:cxn modelId="{B77ECE80-7553-4CD1-875C-D32B754B21FA}" type="presParOf" srcId="{877C9622-98F2-4642-9155-665AC4EBFBF9}" destId="{2B20473C-9E99-44CC-B543-8C6CC765AFE5}" srcOrd="1" destOrd="4" presId="urn:microsoft.com/office/officeart/2005/8/layout/bList2"/>
    <dgm:cxn modelId="{D26A7A6D-2194-461A-B53D-DC1C65827D6F}" type="presOf" srcId="{33046E40-B1C3-4692-9CCC-B7936E4BD242}" destId="{2B20473C-9E99-44CC-B543-8C6CC765AFE5}" srcOrd="1" destOrd="0" presId="urn:microsoft.com/office/officeart/2005/8/layout/bList2"/>
    <dgm:cxn modelId="{8A02EFF4-020B-48C7-B56E-0815D8FFF3F1}" type="presParOf" srcId="{877C9622-98F2-4642-9155-665AC4EBFBF9}" destId="{1188AD58-590B-43B4-B11D-63BE0B5EC0B1}" srcOrd="2" destOrd="4" presId="urn:microsoft.com/office/officeart/2005/8/layout/bList2"/>
    <dgm:cxn modelId="{ABECC813-DF88-4FD9-BF6C-041A71D9C544}" type="presOf" srcId="{33046E40-B1C3-4692-9CCC-B7936E4BD242}" destId="{1188AD58-590B-43B4-B11D-63BE0B5EC0B1}" srcOrd="0" destOrd="0" presId="urn:microsoft.com/office/officeart/2005/8/layout/bList2"/>
    <dgm:cxn modelId="{A64188F8-0B05-4986-BBDE-10E2F6D9E68B}" type="presParOf" srcId="{877C9622-98F2-4642-9155-665AC4EBFBF9}" destId="{64462CCF-946D-4FE2-AEC3-CBAA909301C7}" srcOrd="3" destOrd="4" presId="urn:microsoft.com/office/officeart/2005/8/layout/bList2"/>
    <dgm:cxn modelId="{8D4CDD56-EB0A-465B-A663-8BC4B66A92E8}" type="presParOf" srcId="{02965363-7A0A-407E-933C-EE5E4A640467}" destId="{0F6F31EC-0B42-4951-9691-4C7CCCF375E9}" srcOrd="5" destOrd="0" presId="urn:microsoft.com/office/officeart/2005/8/layout/bList2"/>
    <dgm:cxn modelId="{14BBD1B9-414B-457E-8F79-08E006F469AF}" type="presOf" srcId="{70537059-C582-40B5-907B-28208D4F1800}" destId="{0F6F31EC-0B42-4951-9691-4C7CCCF375E9}" srcOrd="0" destOrd="0" presId="urn:microsoft.com/office/officeart/2005/8/layout/bList2"/>
    <dgm:cxn modelId="{93DDD99C-AD28-478B-9314-B35FA9DEE318}" type="presParOf" srcId="{02965363-7A0A-407E-933C-EE5E4A640467}" destId="{8956C937-1F67-455E-8024-3CCDCF21F24C}" srcOrd="6" destOrd="0" presId="urn:microsoft.com/office/officeart/2005/8/layout/bList2"/>
    <dgm:cxn modelId="{4097418E-C649-484A-9F81-54EEE1CC71DE}" type="presParOf" srcId="{8956C937-1F67-455E-8024-3CCDCF21F24C}" destId="{B7B265DB-B0BE-4F36-9317-AEC138C7C132}" srcOrd="0" destOrd="6" presId="urn:microsoft.com/office/officeart/2005/8/layout/bList2"/>
    <dgm:cxn modelId="{F75D4023-742C-4F4A-AC01-D200ACFBE813}" type="presOf" srcId="{28DBAF86-2B2F-49A9-AA7C-75CC44A94724}" destId="{B7B265DB-B0BE-4F36-9317-AEC138C7C132}" srcOrd="0" destOrd="0" presId="urn:microsoft.com/office/officeart/2005/8/layout/bList2"/>
    <dgm:cxn modelId="{A0DB3256-0F5B-4C49-83D5-D1528DA22743}" type="presOf" srcId="{16BB7D14-E1D4-49CE-A802-187339B8BE30}" destId="{B7B265DB-B0BE-4F36-9317-AEC138C7C132}" srcOrd="0" destOrd="1" presId="urn:microsoft.com/office/officeart/2005/8/layout/bList2"/>
    <dgm:cxn modelId="{7A6ED8DC-E0D1-4773-ADA0-64760BD08042}" type="presParOf" srcId="{8956C937-1F67-455E-8024-3CCDCF21F24C}" destId="{2F605695-42D4-4105-BAA1-CE47B838AE31}" srcOrd="1" destOrd="6" presId="urn:microsoft.com/office/officeart/2005/8/layout/bList2"/>
    <dgm:cxn modelId="{C2506772-3123-45BB-8B58-648E38CE34C1}" type="presOf" srcId="{CF7D22CF-36EB-4F63-9C59-102D76F1321A}" destId="{2F605695-42D4-4105-BAA1-CE47B838AE31}" srcOrd="1" destOrd="0" presId="urn:microsoft.com/office/officeart/2005/8/layout/bList2"/>
    <dgm:cxn modelId="{1053FE83-66F5-4161-9405-5BDEBCDD5337}" type="presParOf" srcId="{8956C937-1F67-455E-8024-3CCDCF21F24C}" destId="{072C9257-E8C1-4D9D-B263-77935FC64000}" srcOrd="2" destOrd="6" presId="urn:microsoft.com/office/officeart/2005/8/layout/bList2"/>
    <dgm:cxn modelId="{93F72133-490E-4CDF-A291-A79412F3679E}" type="presOf" srcId="{CF7D22CF-36EB-4F63-9C59-102D76F1321A}" destId="{072C9257-E8C1-4D9D-B263-77935FC64000}" srcOrd="0" destOrd="0" presId="urn:microsoft.com/office/officeart/2005/8/layout/bList2"/>
    <dgm:cxn modelId="{4C7E7E66-46D7-4F3A-9469-7BB744D628EA}" type="presParOf" srcId="{8956C937-1F67-455E-8024-3CCDCF21F24C}" destId="{1D82CA9D-3CB1-4E11-8F3D-ECFBA90C9EF2}" srcOrd="3" destOrd="6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050155"/>
        <a:chOff x="0" y="0"/>
        <a:chExt cx="8128000" cy="5050155"/>
      </a:xfrm>
    </dsp:grpSpPr>
    <dsp:sp modelId="{07100568-D838-4866-B295-A66B09486FB5}">
      <dsp:nvSpPr>
        <dsp:cNvPr id="3" name="同侧圆角矩形 2"/>
        <dsp:cNvSpPr/>
      </dsp:nvSpPr>
      <dsp:spPr bwMode="white">
        <a:xfrm>
          <a:off x="566386" y="-1945"/>
          <a:ext cx="2046844" cy="1528568"/>
        </a:xfrm>
        <a:prstGeom prst="round2SameRect">
          <a:avLst>
            <a:gd name="adj1" fmla="val 8000"/>
            <a:gd name="adj2" fmla="val 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4130" tIns="72390" rIns="24130" bIns="2413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教师组织学生汇报</a:t>
          </a:r>
          <a:endParaRPr lang="zh-CN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学生汇报任务内容和心得</a:t>
          </a:r>
          <a:endParaRPr lang="zh-CN" altLang="en-US">
            <a:solidFill>
              <a:schemeClr val="dk1"/>
            </a:solidFill>
          </a:endParaRPr>
        </a:p>
      </dsp:txBody>
      <dsp:txXfrm>
        <a:off x="566386" y="-1945"/>
        <a:ext cx="2046844" cy="1528568"/>
      </dsp:txXfrm>
    </dsp:sp>
    <dsp:sp modelId="{8998D803-1396-41B5-BD42-7B739EEEF26A}">
      <dsp:nvSpPr>
        <dsp:cNvPr id="4" name="矩形 3"/>
        <dsp:cNvSpPr/>
      </dsp:nvSpPr>
      <dsp:spPr bwMode="white">
        <a:xfrm>
          <a:off x="566386" y="1526623"/>
          <a:ext cx="2046844" cy="657284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0" rIns="31750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展示汇报</a:t>
          </a:r>
          <a:endParaRPr lang="zh-CN" altLang="en-US"/>
        </a:p>
      </dsp:txBody>
      <dsp:txXfrm>
        <a:off x="566386" y="1526623"/>
        <a:ext cx="2046844" cy="657284"/>
      </dsp:txXfrm>
    </dsp:sp>
    <dsp:sp modelId="{5E94C265-20CE-4264-AACC-A6DABC392839}">
      <dsp:nvSpPr>
        <dsp:cNvPr id="5" name="椭圆 4"/>
        <dsp:cNvSpPr/>
      </dsp:nvSpPr>
      <dsp:spPr bwMode="white">
        <a:xfrm>
          <a:off x="2067590" y="1633303"/>
          <a:ext cx="716396" cy="716396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Xfrm>
        <a:off x="2067590" y="1633303"/>
        <a:ext cx="716396" cy="716396"/>
      </dsp:txXfrm>
    </dsp:sp>
    <dsp:sp modelId="{469F7E8D-BC8F-4CF3-B408-F921AE0896E8}">
      <dsp:nvSpPr>
        <dsp:cNvPr id="6" name="同侧圆角矩形 5"/>
        <dsp:cNvSpPr/>
      </dsp:nvSpPr>
      <dsp:spPr bwMode="white">
        <a:xfrm>
          <a:off x="2961468" y="-1945"/>
          <a:ext cx="2046844" cy="1528568"/>
        </a:xfrm>
        <a:prstGeom prst="round2SameRect">
          <a:avLst>
            <a:gd name="adj1" fmla="val 8000"/>
            <a:gd name="adj2" fmla="val 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4130" tIns="72390" rIns="24130" bIns="2413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学生对其他小组完成口头评价</a:t>
          </a:r>
          <a:endParaRPr lang="zh-CN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学生完成工作页自评和互评</a:t>
          </a:r>
          <a:endParaRPr lang="zh-CN">
            <a:solidFill>
              <a:schemeClr val="dk1"/>
            </a:solidFill>
          </a:endParaRPr>
        </a:p>
      </dsp:txBody>
      <dsp:txXfrm>
        <a:off x="2961468" y="-1945"/>
        <a:ext cx="2046844" cy="1528568"/>
      </dsp:txXfrm>
    </dsp:sp>
    <dsp:sp modelId="{0721776A-A8CF-4D8E-9CC5-D2A881CAEDE5}">
      <dsp:nvSpPr>
        <dsp:cNvPr id="7" name="矩形 6"/>
        <dsp:cNvSpPr/>
      </dsp:nvSpPr>
      <dsp:spPr bwMode="white">
        <a:xfrm>
          <a:off x="2961468" y="1526623"/>
          <a:ext cx="2046844" cy="657284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0" rIns="31750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学生评价</a:t>
          </a:r>
          <a:endParaRPr lang="zh-CN" altLang="en-US"/>
        </a:p>
      </dsp:txBody>
      <dsp:txXfrm>
        <a:off x="2961468" y="1526623"/>
        <a:ext cx="2046844" cy="657284"/>
      </dsp:txXfrm>
    </dsp:sp>
    <dsp:sp modelId="{308C4736-B1CC-476B-9CE9-15D11C0B5D97}">
      <dsp:nvSpPr>
        <dsp:cNvPr id="8" name="椭圆 7"/>
        <dsp:cNvSpPr/>
      </dsp:nvSpPr>
      <dsp:spPr bwMode="white">
        <a:xfrm>
          <a:off x="4462672" y="1633303"/>
          <a:ext cx="716396" cy="716396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Xfrm>
        <a:off x="4462672" y="1633303"/>
        <a:ext cx="716396" cy="716396"/>
      </dsp:txXfrm>
    </dsp:sp>
    <dsp:sp modelId="{D06A18F8-46F2-46E0-A35F-294FC8C93F77}">
      <dsp:nvSpPr>
        <dsp:cNvPr id="9" name="同侧圆角矩形 8"/>
        <dsp:cNvSpPr/>
      </dsp:nvSpPr>
      <dsp:spPr bwMode="white">
        <a:xfrm>
          <a:off x="5356550" y="-1945"/>
          <a:ext cx="2046844" cy="1528568"/>
        </a:xfrm>
        <a:prstGeom prst="round2SameRect">
          <a:avLst>
            <a:gd name="adj1" fmla="val 8000"/>
            <a:gd name="adj2" fmla="val 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4130" tIns="72390" rIns="24130" bIns="2413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教师完成每个小组口头评价</a:t>
          </a:r>
          <a:endParaRPr lang="zh-CN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教师完成工作页评价</a:t>
          </a:r>
          <a:endParaRPr lang="zh-CN">
            <a:solidFill>
              <a:schemeClr val="dk1"/>
            </a:solidFill>
          </a:endParaRPr>
        </a:p>
      </dsp:txBody>
      <dsp:txXfrm>
        <a:off x="5356550" y="-1945"/>
        <a:ext cx="2046844" cy="1528568"/>
      </dsp:txXfrm>
    </dsp:sp>
    <dsp:sp modelId="{1188AD58-590B-43B4-B11D-63BE0B5EC0B1}">
      <dsp:nvSpPr>
        <dsp:cNvPr id="10" name="矩形 9"/>
        <dsp:cNvSpPr/>
      </dsp:nvSpPr>
      <dsp:spPr bwMode="white">
        <a:xfrm>
          <a:off x="5356550" y="1526623"/>
          <a:ext cx="2046844" cy="657284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0" rIns="31750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教师评价</a:t>
          </a:r>
          <a:endParaRPr lang="en-US" altLang="zh-CN"/>
        </a:p>
      </dsp:txBody>
      <dsp:txXfrm>
        <a:off x="5356550" y="1526623"/>
        <a:ext cx="2046844" cy="657284"/>
      </dsp:txXfrm>
    </dsp:sp>
    <dsp:sp modelId="{64462CCF-946D-4FE2-AEC3-CBAA909301C7}">
      <dsp:nvSpPr>
        <dsp:cNvPr id="11" name="椭圆 10"/>
        <dsp:cNvSpPr/>
      </dsp:nvSpPr>
      <dsp:spPr bwMode="white">
        <a:xfrm>
          <a:off x="6857754" y="1633303"/>
          <a:ext cx="716396" cy="716396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Xfrm>
        <a:off x="6857754" y="1633303"/>
        <a:ext cx="716396" cy="716396"/>
      </dsp:txXfrm>
    </dsp:sp>
    <dsp:sp modelId="{B7B265DB-B0BE-4F36-9317-AEC138C7C132}">
      <dsp:nvSpPr>
        <dsp:cNvPr id="12" name="同侧圆角矩形 11"/>
        <dsp:cNvSpPr/>
      </dsp:nvSpPr>
      <dsp:spPr bwMode="white">
        <a:xfrm>
          <a:off x="2957184" y="2700457"/>
          <a:ext cx="2046844" cy="1528568"/>
        </a:xfrm>
        <a:prstGeom prst="round2SameRect">
          <a:avLst>
            <a:gd name="adj1" fmla="val 8000"/>
            <a:gd name="adj2" fmla="val 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4130" tIns="72390" rIns="24130" bIns="2413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梳理实验内容和流程</a:t>
          </a:r>
          <a:endParaRPr lang="zh-CN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讲解共性问题及典型问题</a:t>
          </a:r>
          <a:endParaRPr lang="zh-CN">
            <a:solidFill>
              <a:schemeClr val="dk1"/>
            </a:solidFill>
          </a:endParaRPr>
        </a:p>
      </dsp:txBody>
      <dsp:txXfrm>
        <a:off x="2957184" y="2700457"/>
        <a:ext cx="2046844" cy="1528568"/>
      </dsp:txXfrm>
    </dsp:sp>
    <dsp:sp modelId="{072C9257-E8C1-4D9D-B263-77935FC64000}">
      <dsp:nvSpPr>
        <dsp:cNvPr id="13" name="矩形 12"/>
        <dsp:cNvSpPr/>
      </dsp:nvSpPr>
      <dsp:spPr bwMode="white">
        <a:xfrm>
          <a:off x="2957184" y="4229025"/>
          <a:ext cx="2046844" cy="657284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5250" tIns="0" rIns="31750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任务总结</a:t>
          </a:r>
          <a:endParaRPr lang="zh-CN"/>
        </a:p>
      </dsp:txBody>
      <dsp:txXfrm>
        <a:off x="2957184" y="4229025"/>
        <a:ext cx="2046844" cy="657284"/>
      </dsp:txXfrm>
    </dsp:sp>
    <dsp:sp modelId="{1D82CA9D-3CB1-4E11-8F3D-ECFBA90C9EF2}">
      <dsp:nvSpPr>
        <dsp:cNvPr id="14" name="椭圆 13"/>
        <dsp:cNvSpPr/>
      </dsp:nvSpPr>
      <dsp:spPr bwMode="white">
        <a:xfrm>
          <a:off x="4458388" y="4335704"/>
          <a:ext cx="716396" cy="716396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Xfrm>
        <a:off x="4458388" y="4335704"/>
        <a:ext cx="716396" cy="716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10D0D-852F-458F-9C25-7087B987388F}" type="datetime1">
              <a:rPr lang="zh-CN" altLang="en-US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35FB0-CD55-42E5-8D20-866C9EB59AB2}" type="slidenum">
              <a:rPr lang="zh-CN" altLang="en-US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7BEF5BE5-DF1E-439E-85EE-6956D5F3408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A3ED8765-8EF3-408C-9341-152904E414E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4AB6CCB-DEE2-4893-87F5-2E7BB7A3646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BEF5BE5-DF1E-439E-85EE-6956D5F3408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 userDrawn="1"/>
        </p:nvSpPr>
        <p:spPr>
          <a:xfrm rot="189814">
            <a:off x="-47808" y="4697899"/>
            <a:ext cx="11957454" cy="1541852"/>
          </a:xfrm>
          <a:custGeom>
            <a:avLst/>
            <a:gdLst>
              <a:gd name="connsiteX0" fmla="*/ 238194 w 11957454"/>
              <a:gd name="connsiteY0" fmla="*/ 3984 h 1541852"/>
              <a:gd name="connsiteX1" fmla="*/ 317090 w 11957454"/>
              <a:gd name="connsiteY1" fmla="*/ 0 h 1541852"/>
              <a:gd name="connsiteX2" fmla="*/ 11280663 w 11957454"/>
              <a:gd name="connsiteY2" fmla="*/ 0 h 1541852"/>
              <a:gd name="connsiteX3" fmla="*/ 11359560 w 11957454"/>
              <a:gd name="connsiteY3" fmla="*/ 3984 h 1541852"/>
              <a:gd name="connsiteX4" fmla="*/ 11920520 w 11957454"/>
              <a:gd name="connsiteY4" fmla="*/ 340209 h 1541852"/>
              <a:gd name="connsiteX5" fmla="*/ 11957454 w 11957454"/>
              <a:gd name="connsiteY5" fmla="*/ 408255 h 1541852"/>
              <a:gd name="connsiteX6" fmla="*/ 11912536 w 11957454"/>
              <a:gd name="connsiteY6" fmla="*/ 887933 h 1541852"/>
              <a:gd name="connsiteX7" fmla="*/ 81366 w 11957454"/>
              <a:gd name="connsiteY7" fmla="*/ 1541852 h 1541852"/>
              <a:gd name="connsiteX8" fmla="*/ 0 w 11957454"/>
              <a:gd name="connsiteY8" fmla="*/ 69722 h 1541852"/>
              <a:gd name="connsiteX9" fmla="*/ 16733 w 11957454"/>
              <a:gd name="connsiteY9" fmla="*/ 60639 h 1541852"/>
              <a:gd name="connsiteX10" fmla="*/ 238194 w 11957454"/>
              <a:gd name="connsiteY10" fmla="*/ 3984 h 154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7454" h="1541852">
                <a:moveTo>
                  <a:pt x="238194" y="3984"/>
                </a:moveTo>
                <a:cubicBezTo>
                  <a:pt x="264135" y="1349"/>
                  <a:pt x="290455" y="0"/>
                  <a:pt x="317090" y="0"/>
                </a:cubicBezTo>
                <a:lnTo>
                  <a:pt x="11280663" y="0"/>
                </a:lnTo>
                <a:cubicBezTo>
                  <a:pt x="11307298" y="0"/>
                  <a:pt x="11333619" y="1350"/>
                  <a:pt x="11359560" y="3984"/>
                </a:cubicBezTo>
                <a:cubicBezTo>
                  <a:pt x="11593022" y="27693"/>
                  <a:pt x="11795718" y="155477"/>
                  <a:pt x="11920520" y="340209"/>
                </a:cubicBezTo>
                <a:lnTo>
                  <a:pt x="11957454" y="408255"/>
                </a:lnTo>
                <a:lnTo>
                  <a:pt x="11912536" y="887933"/>
                </a:lnTo>
                <a:lnTo>
                  <a:pt x="81366" y="1541852"/>
                </a:lnTo>
                <a:lnTo>
                  <a:pt x="0" y="69722"/>
                </a:lnTo>
                <a:lnTo>
                  <a:pt x="16733" y="60639"/>
                </a:lnTo>
                <a:cubicBezTo>
                  <a:pt x="85971" y="31354"/>
                  <a:pt x="160373" y="11887"/>
                  <a:pt x="238194" y="398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任意多边形: 形状 22"/>
          <p:cNvSpPr/>
          <p:nvPr userDrawn="1"/>
        </p:nvSpPr>
        <p:spPr>
          <a:xfrm rot="21279018">
            <a:off x="-71788" y="4382660"/>
            <a:ext cx="12386375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 userDrawn="1"/>
        </p:nvSpPr>
        <p:spPr>
          <a:xfrm>
            <a:off x="6999856" y="1906173"/>
            <a:ext cx="422024" cy="422024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 userDrawn="1"/>
        </p:nvSpPr>
        <p:spPr>
          <a:xfrm>
            <a:off x="427244" y="1979312"/>
            <a:ext cx="618066" cy="61806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9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lin ang="4200000" scaled="0"/>
              </a:gra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4200" y="2061757"/>
            <a:ext cx="6913881" cy="1057010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>
              <a:defRPr lang="zh-CN" altLang="en-US" sz="6600" b="1" dirty="0">
                <a:solidFill>
                  <a:schemeClr val="accent1"/>
                </a:solidFill>
              </a:defRPr>
            </a:lvl1pPr>
          </a:lstStyle>
          <a:p>
            <a:pPr lvl="0" defTabSz="914400"/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84200" y="3138728"/>
            <a:ext cx="6913881" cy="439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zh-CN" altLang="en-US" sz="2800" b="0">
                <a:solidFill>
                  <a:schemeClr val="tx1">
                    <a:alpha val="3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 Click to edit text</a:t>
            </a:r>
            <a:endParaRPr lang="en-US" altLang="zh-CN" dirty="0"/>
          </a:p>
          <a:p>
            <a:pPr marL="228600" lvl="0" indent="-228600" defTabSz="914400"/>
            <a:endParaRPr lang="en-US" altLang="zh-CN" dirty="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0" t="17644" r="24790" b="36724"/>
          <a:stretch>
            <a:fillRect/>
          </a:stretch>
        </p:blipFill>
        <p:spPr>
          <a:xfrm>
            <a:off x="6902305" y="897790"/>
            <a:ext cx="5146579" cy="5236310"/>
          </a:xfrm>
          <a:prstGeom prst="rect">
            <a:avLst/>
          </a:prstGeom>
          <a:effectLst>
            <a:reflection blurRad="38100" stA="16000" endPos="17000" dist="38100" dir="5400000" sy="-100000" algn="bl" rotWithShape="0"/>
          </a:effectLst>
        </p:spPr>
      </p:pic>
      <p:sp>
        <p:nvSpPr>
          <p:cNvPr id="27" name="矩形: 圆角 26"/>
          <p:cNvSpPr/>
          <p:nvPr userDrawn="1"/>
        </p:nvSpPr>
        <p:spPr>
          <a:xfrm>
            <a:off x="2735251" y="3826965"/>
            <a:ext cx="1663017" cy="4193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/>
              </a:gs>
              <a:gs pos="9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 userDrawn="1"/>
        </p:nvSpPr>
        <p:spPr>
          <a:xfrm>
            <a:off x="684201" y="3837857"/>
            <a:ext cx="1663017" cy="3975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684200" y="3880374"/>
            <a:ext cx="1663017" cy="312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altLang="zh-CN" sz="1400" b="0" smtClean="0">
                <a:solidFill>
                  <a:srgbClr val="FFFFFF"/>
                </a:solidFill>
                <a:latin typeface="+mn-lt"/>
                <a:ea typeface="+mj-ea"/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en-US" altLang="zh-CN" dirty="0"/>
              <a:t> Click to edit text</a:t>
            </a:r>
            <a:endParaRPr lang="en-US" altLang="zh-CN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2735250" y="3888492"/>
            <a:ext cx="1663016" cy="296271"/>
          </a:xfrm>
          <a:prstGeom prst="rect">
            <a:avLst/>
          </a:prstGeom>
        </p:spPr>
        <p:txBody>
          <a:bodyPr vert="horz" lIns="108000" tIns="45720" rIns="91440" bIns="45720" rtlCol="0" anchor="ctr">
            <a:noAutofit/>
          </a:bodyPr>
          <a:lstStyle>
            <a:lvl1pPr marL="0" indent="0" algn="ctr">
              <a:buNone/>
              <a:defRPr lang="en-US" altLang="zh-CN" sz="1400" b="0" smtClean="0">
                <a:solidFill>
                  <a:srgbClr val="FFFFFF"/>
                </a:solidFill>
                <a:latin typeface="+mn-lt"/>
                <a:ea typeface="+mj-ea"/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 Click to edit text</a:t>
            </a:r>
            <a:endParaRPr lang="en-US" altLang="zh-CN" dirty="0"/>
          </a:p>
        </p:txBody>
      </p:sp>
      <p:sp>
        <p:nvSpPr>
          <p:cNvPr id="24" name="任意多边形: 形状 23"/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90000">
                <a:schemeClr val="accent2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684200" y="1369601"/>
            <a:ext cx="6913880" cy="670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n w="6350"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/>
        </p:nvSpPr>
        <p:spPr>
          <a:xfrm>
            <a:off x="0" y="338666"/>
            <a:ext cx="2921000" cy="6180667"/>
          </a:xfrm>
          <a:custGeom>
            <a:avLst/>
            <a:gdLst>
              <a:gd name="connsiteX0" fmla="*/ 0 w 2209799"/>
              <a:gd name="connsiteY0" fmla="*/ 0 h 5439833"/>
              <a:gd name="connsiteX1" fmla="*/ 1603015 w 2209799"/>
              <a:gd name="connsiteY1" fmla="*/ 0 h 5439833"/>
              <a:gd name="connsiteX2" fmla="*/ 2209799 w 2209799"/>
              <a:gd name="connsiteY2" fmla="*/ 606784 h 5439833"/>
              <a:gd name="connsiteX3" fmla="*/ 2209799 w 2209799"/>
              <a:gd name="connsiteY3" fmla="*/ 4833049 h 5439833"/>
              <a:gd name="connsiteX4" fmla="*/ 1603015 w 2209799"/>
              <a:gd name="connsiteY4" fmla="*/ 5439833 h 5439833"/>
              <a:gd name="connsiteX5" fmla="*/ 0 w 2209799"/>
              <a:gd name="connsiteY5" fmla="*/ 5439833 h 54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9799" h="5439833">
                <a:moveTo>
                  <a:pt x="0" y="0"/>
                </a:moveTo>
                <a:lnTo>
                  <a:pt x="1603015" y="0"/>
                </a:lnTo>
                <a:cubicBezTo>
                  <a:pt x="1938133" y="0"/>
                  <a:pt x="2209799" y="271666"/>
                  <a:pt x="2209799" y="606784"/>
                </a:cubicBezTo>
                <a:lnTo>
                  <a:pt x="2209799" y="4833049"/>
                </a:lnTo>
                <a:cubicBezTo>
                  <a:pt x="2209799" y="5168167"/>
                  <a:pt x="1938133" y="5439833"/>
                  <a:pt x="1603015" y="5439833"/>
                </a:cubicBezTo>
                <a:lnTo>
                  <a:pt x="0" y="5439833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0" y="709083"/>
            <a:ext cx="2559050" cy="5439833"/>
          </a:xfrm>
          <a:custGeom>
            <a:avLst/>
            <a:gdLst>
              <a:gd name="connsiteX0" fmla="*/ 0 w 2209799"/>
              <a:gd name="connsiteY0" fmla="*/ 0 h 5439833"/>
              <a:gd name="connsiteX1" fmla="*/ 1603015 w 2209799"/>
              <a:gd name="connsiteY1" fmla="*/ 0 h 5439833"/>
              <a:gd name="connsiteX2" fmla="*/ 2209799 w 2209799"/>
              <a:gd name="connsiteY2" fmla="*/ 606784 h 5439833"/>
              <a:gd name="connsiteX3" fmla="*/ 2209799 w 2209799"/>
              <a:gd name="connsiteY3" fmla="*/ 4833049 h 5439833"/>
              <a:gd name="connsiteX4" fmla="*/ 1603015 w 2209799"/>
              <a:gd name="connsiteY4" fmla="*/ 5439833 h 5439833"/>
              <a:gd name="connsiteX5" fmla="*/ 0 w 2209799"/>
              <a:gd name="connsiteY5" fmla="*/ 5439833 h 54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9799" h="5439833">
                <a:moveTo>
                  <a:pt x="0" y="0"/>
                </a:moveTo>
                <a:lnTo>
                  <a:pt x="1603015" y="0"/>
                </a:lnTo>
                <a:cubicBezTo>
                  <a:pt x="1938133" y="0"/>
                  <a:pt x="2209799" y="271666"/>
                  <a:pt x="2209799" y="606784"/>
                </a:cubicBezTo>
                <a:lnTo>
                  <a:pt x="2209799" y="4833049"/>
                </a:lnTo>
                <a:cubicBezTo>
                  <a:pt x="2209799" y="5168167"/>
                  <a:pt x="1938133" y="5439833"/>
                  <a:pt x="1603015" y="5439833"/>
                </a:cubicBezTo>
                <a:lnTo>
                  <a:pt x="0" y="5439833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58813" y="2590799"/>
            <a:ext cx="1714499" cy="774701"/>
          </a:xfrm>
          <a:prstGeom prst="rect">
            <a:avLst/>
          </a:prstGeom>
        </p:spPr>
        <p:txBody>
          <a:bodyPr lIns="36000">
            <a:no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3463925"/>
            <a:ext cx="1714500" cy="543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90000">
                <a:schemeClr val="accent4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189814">
            <a:off x="-47808" y="4697899"/>
            <a:ext cx="11957454" cy="1541852"/>
          </a:xfrm>
          <a:custGeom>
            <a:avLst/>
            <a:gdLst>
              <a:gd name="connsiteX0" fmla="*/ 238194 w 11957454"/>
              <a:gd name="connsiteY0" fmla="*/ 3984 h 1541852"/>
              <a:gd name="connsiteX1" fmla="*/ 317090 w 11957454"/>
              <a:gd name="connsiteY1" fmla="*/ 0 h 1541852"/>
              <a:gd name="connsiteX2" fmla="*/ 11280663 w 11957454"/>
              <a:gd name="connsiteY2" fmla="*/ 0 h 1541852"/>
              <a:gd name="connsiteX3" fmla="*/ 11359560 w 11957454"/>
              <a:gd name="connsiteY3" fmla="*/ 3984 h 1541852"/>
              <a:gd name="connsiteX4" fmla="*/ 11920520 w 11957454"/>
              <a:gd name="connsiteY4" fmla="*/ 340209 h 1541852"/>
              <a:gd name="connsiteX5" fmla="*/ 11957454 w 11957454"/>
              <a:gd name="connsiteY5" fmla="*/ 408255 h 1541852"/>
              <a:gd name="connsiteX6" fmla="*/ 11912536 w 11957454"/>
              <a:gd name="connsiteY6" fmla="*/ 887933 h 1541852"/>
              <a:gd name="connsiteX7" fmla="*/ 81366 w 11957454"/>
              <a:gd name="connsiteY7" fmla="*/ 1541852 h 1541852"/>
              <a:gd name="connsiteX8" fmla="*/ 0 w 11957454"/>
              <a:gd name="connsiteY8" fmla="*/ 69722 h 1541852"/>
              <a:gd name="connsiteX9" fmla="*/ 16733 w 11957454"/>
              <a:gd name="connsiteY9" fmla="*/ 60639 h 1541852"/>
              <a:gd name="connsiteX10" fmla="*/ 238194 w 11957454"/>
              <a:gd name="connsiteY10" fmla="*/ 3984 h 154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7454" h="1541852">
                <a:moveTo>
                  <a:pt x="238194" y="3984"/>
                </a:moveTo>
                <a:cubicBezTo>
                  <a:pt x="264135" y="1349"/>
                  <a:pt x="290455" y="0"/>
                  <a:pt x="317090" y="0"/>
                </a:cubicBezTo>
                <a:lnTo>
                  <a:pt x="11280663" y="0"/>
                </a:lnTo>
                <a:cubicBezTo>
                  <a:pt x="11307298" y="0"/>
                  <a:pt x="11333619" y="1350"/>
                  <a:pt x="11359560" y="3984"/>
                </a:cubicBezTo>
                <a:cubicBezTo>
                  <a:pt x="11593022" y="27693"/>
                  <a:pt x="11795718" y="155477"/>
                  <a:pt x="11920520" y="340209"/>
                </a:cubicBezTo>
                <a:lnTo>
                  <a:pt x="11957454" y="408255"/>
                </a:lnTo>
                <a:lnTo>
                  <a:pt x="11912536" y="887933"/>
                </a:lnTo>
                <a:lnTo>
                  <a:pt x="81366" y="1541852"/>
                </a:lnTo>
                <a:lnTo>
                  <a:pt x="0" y="69722"/>
                </a:lnTo>
                <a:lnTo>
                  <a:pt x="16733" y="60639"/>
                </a:lnTo>
                <a:cubicBezTo>
                  <a:pt x="85971" y="31354"/>
                  <a:pt x="160373" y="11887"/>
                  <a:pt x="238194" y="398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 userDrawn="1"/>
        </p:nvSpPr>
        <p:spPr>
          <a:xfrm rot="21279018">
            <a:off x="-59875" y="4411308"/>
            <a:ext cx="12425347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600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73560" y="2417929"/>
            <a:ext cx="7578739" cy="951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zh-CN" altLang="en-US" sz="66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defTabSz="914400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473561" y="3397989"/>
            <a:ext cx="7578738" cy="4407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altLang="zh-CN" sz="3200" kern="1200">
                <a:solidFill>
                  <a:schemeClr val="tx1">
                    <a:alpha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 Click to edit text</a:t>
            </a: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053" t="14936" r="26206" b="10708"/>
          <a:stretch>
            <a:fillRect/>
          </a:stretch>
        </p:blipFill>
        <p:spPr>
          <a:xfrm>
            <a:off x="506536" y="1451243"/>
            <a:ext cx="3721100" cy="4970723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90000">
                <a:schemeClr val="accent4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73561" y="1471557"/>
            <a:ext cx="7578740" cy="83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accent1">
                    <a:alpha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Click to edit text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58813" y="585328"/>
            <a:ext cx="5435600" cy="501650"/>
          </a:xfrm>
          <a:prstGeom prst="rect">
            <a:avLst/>
          </a:prstGeom>
        </p:spPr>
        <p:txBody>
          <a:bodyPr lIns="36000">
            <a:normAutofit/>
          </a:bodyPr>
          <a:lstStyle>
            <a:lvl1pPr>
              <a:defRPr sz="2800" b="1">
                <a:solidFill>
                  <a:schemeClr val="tx1">
                    <a:alpha val="8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0" y="0"/>
            <a:ext cx="711200" cy="774700"/>
          </a:xfrm>
          <a:custGeom>
            <a:avLst/>
            <a:gdLst>
              <a:gd name="connsiteX0" fmla="*/ 0 w 711200"/>
              <a:gd name="connsiteY0" fmla="*/ 0 h 774700"/>
              <a:gd name="connsiteX1" fmla="*/ 704799 w 711200"/>
              <a:gd name="connsiteY1" fmla="*/ 0 h 774700"/>
              <a:gd name="connsiteX2" fmla="*/ 711200 w 711200"/>
              <a:gd name="connsiteY2" fmla="*/ 63500 h 774700"/>
              <a:gd name="connsiteX3" fmla="*/ 0 w 711200"/>
              <a:gd name="connsiteY3" fmla="*/ 774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774700">
                <a:moveTo>
                  <a:pt x="0" y="0"/>
                </a:moveTo>
                <a:lnTo>
                  <a:pt x="704799" y="0"/>
                </a:lnTo>
                <a:lnTo>
                  <a:pt x="711200" y="63500"/>
                </a:lnTo>
                <a:cubicBezTo>
                  <a:pt x="711200" y="456285"/>
                  <a:pt x="392785" y="774700"/>
                  <a:pt x="0" y="7747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200000" scaled="0"/>
            <a:tileRect/>
          </a:gradFill>
          <a:ln>
            <a:noFill/>
          </a:ln>
          <a:effectLst>
            <a:outerShdw blurRad="241300" dist="1397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1" y="514350"/>
            <a:ext cx="362551" cy="708058"/>
          </a:xfrm>
          <a:custGeom>
            <a:avLst/>
            <a:gdLst>
              <a:gd name="connsiteX0" fmla="*/ 8522 w 362551"/>
              <a:gd name="connsiteY0" fmla="*/ 0 h 708058"/>
              <a:gd name="connsiteX1" fmla="*/ 362551 w 362551"/>
              <a:gd name="connsiteY1" fmla="*/ 354029 h 708058"/>
              <a:gd name="connsiteX2" fmla="*/ 8522 w 362551"/>
              <a:gd name="connsiteY2" fmla="*/ 708058 h 708058"/>
              <a:gd name="connsiteX3" fmla="*/ 0 w 362551"/>
              <a:gd name="connsiteY3" fmla="*/ 707199 h 708058"/>
              <a:gd name="connsiteX4" fmla="*/ 0 w 362551"/>
              <a:gd name="connsiteY4" fmla="*/ 859 h 7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51" h="708058">
                <a:moveTo>
                  <a:pt x="8522" y="0"/>
                </a:moveTo>
                <a:cubicBezTo>
                  <a:pt x="204047" y="0"/>
                  <a:pt x="362551" y="158504"/>
                  <a:pt x="362551" y="354029"/>
                </a:cubicBezTo>
                <a:cubicBezTo>
                  <a:pt x="362551" y="549554"/>
                  <a:pt x="204047" y="708058"/>
                  <a:pt x="8522" y="708058"/>
                </a:cubicBezTo>
                <a:lnTo>
                  <a:pt x="0" y="707199"/>
                </a:lnTo>
                <a:lnTo>
                  <a:pt x="0" y="859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4200000" scaled="0"/>
            <a:tileRect/>
          </a:gradFill>
          <a:ln>
            <a:noFill/>
          </a:ln>
          <a:effectLst>
            <a:outerShdw blurRad="88900" dist="101600" dir="2700000" algn="tl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日期占位符 3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78A7A25-0378-4D51-A234-5C8D099B59E8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8" name="页脚占位符 3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EC15-A5B8-4A30-A135-E835E3FDAD0B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 userDrawn="1"/>
        </p:nvSpPr>
        <p:spPr>
          <a:xfrm rot="21279018">
            <a:off x="-46388" y="4382660"/>
            <a:ext cx="12386375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0" t="22672" r="29947" b="38712"/>
          <a:stretch>
            <a:fillRect/>
          </a:stretch>
        </p:blipFill>
        <p:spPr>
          <a:xfrm>
            <a:off x="6133777" y="721896"/>
            <a:ext cx="5632815" cy="5303520"/>
          </a:xfrm>
          <a:prstGeom prst="rect">
            <a:avLst/>
          </a:prstGeom>
          <a:effectLst>
            <a:reflection blurRad="177800" stA="25000" endPos="35000" dir="5400000" sy="-100000" algn="bl" rotWithShape="0"/>
          </a:effectLst>
        </p:spPr>
      </p:pic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60400" y="1911898"/>
            <a:ext cx="10858500" cy="12729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>
              <a:buNone/>
              <a:defRPr lang="en-US" altLang="zh-CN" sz="6600" b="1" smtClean="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  <a:lvl2pPr marL="457200" indent="0">
              <a:buNone/>
              <a:defRPr lang="en-US" altLang="zh-CN" smtClean="0"/>
            </a:lvl2pPr>
            <a:lvl3pPr>
              <a:defRPr lang="en-US" altLang="zh-CN" smtClean="0"/>
            </a:lvl3pPr>
            <a:lvl4pPr>
              <a:defRPr lang="en-US" altLang="zh-CN" smtClean="0"/>
            </a:lvl4pPr>
            <a:lvl5pPr>
              <a:defRPr lang="zh-CN" altLang="en-US"/>
            </a:lvl5pPr>
          </a:lstStyle>
          <a:p>
            <a:pPr marL="228600" lvl="0" indent="-228600" defTabSz="91440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3679537"/>
            <a:ext cx="2203450" cy="2962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altLang="en-US" sz="1800" b="0" dirty="0">
                <a:solidFill>
                  <a:schemeClr val="accent3"/>
                </a:solidFill>
                <a:latin typeface="+mn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to edit text</a:t>
            </a:r>
            <a:endParaRPr lang="en-GB" altLang="zh-CN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3280864"/>
            <a:ext cx="2203450" cy="2962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1800" b="0" dirty="0">
                <a:solidFill>
                  <a:schemeClr val="accent3"/>
                </a:solidFill>
                <a:latin typeface="+mn-lt"/>
                <a:ea typeface="+mj-ea"/>
              </a:defRPr>
            </a:lvl1pPr>
          </a:lstStyle>
          <a:p>
            <a:pPr marL="0" lvl="0" indent="0">
              <a:buNone/>
            </a:pPr>
            <a:r>
              <a:rPr lang="en-US" altLang="zh-CN" dirty="0"/>
              <a:t>Click to edit text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0"/>
            <a:ext cx="7170822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65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7958933" y="-4234"/>
            <a:ext cx="4241533" cy="4427621"/>
          </a:xfrm>
          <a:prstGeom prst="rect">
            <a:avLst/>
          </a:prstGeom>
          <a:gradFill flip="none" rotWithShape="1">
            <a:gsLst>
              <a:gs pos="45000">
                <a:schemeClr val="bg1">
                  <a:alpha val="0"/>
                </a:schemeClr>
              </a:gs>
              <a:gs pos="98000">
                <a:schemeClr val="accent3"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 flipH="1" flipV="1">
            <a:off x="-21977" y="3568699"/>
            <a:ext cx="3666876" cy="3289297"/>
          </a:xfrm>
          <a:prstGeom prst="rect">
            <a:avLst/>
          </a:prstGeom>
          <a:gradFill flip="none" rotWithShape="1">
            <a:gsLst>
              <a:gs pos="45000">
                <a:schemeClr val="bg1">
                  <a:alpha val="0"/>
                </a:schemeClr>
              </a:gs>
              <a:gs pos="98000">
                <a:schemeClr val="accent3"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 flipH="1" flipV="1">
            <a:off x="4908884" y="0"/>
            <a:ext cx="729158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65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2"/>
          </p:nvPr>
        </p:nvSpPr>
        <p:spPr>
          <a:xfrm>
            <a:off x="472199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7AEC15-A5B8-4A30-A135-E835E3FDAD0B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986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"/>
          </p:nvPr>
        </p:nvSpPr>
        <p:spPr>
          <a:xfrm>
            <a:off x="87757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22421" y="2441777"/>
            <a:ext cx="6913881" cy="1057010"/>
          </a:xfrm>
        </p:spPr>
        <p:txBody>
          <a:bodyPr/>
          <a:lstStyle/>
          <a:p>
            <a:pPr algn="ctr"/>
            <a:r>
              <a:rPr lang="en-US" altLang="zh-CN" sz="6000" dirty="0"/>
              <a:t>B2B</a:t>
            </a:r>
            <a:r>
              <a:rPr lang="zh-CN" altLang="en-US" sz="6000" dirty="0"/>
              <a:t>电子商务平台</a:t>
            </a:r>
            <a:br>
              <a:rPr lang="en-US" altLang="zh-CN" sz="6000" dirty="0"/>
            </a:br>
            <a:br>
              <a:rPr lang="en-US" altLang="zh-CN" sz="6000" dirty="0"/>
            </a:br>
            <a:r>
              <a:rPr sz="6000" dirty="0"/>
              <a:t>开设与交易</a:t>
            </a:r>
            <a:endParaRPr sz="6000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  <a:endParaRPr lang="zh-CN" altLang="en-US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48627" y="2388686"/>
            <a:ext cx="8943332" cy="970882"/>
            <a:chOff x="757123" y="1554775"/>
            <a:chExt cx="4298950" cy="1978724"/>
          </a:xfrm>
        </p:grpSpPr>
        <p:sp>
          <p:nvSpPr>
            <p:cNvPr id="8" name="矩形: 圆角 7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2548" y="2093084"/>
              <a:ext cx="3706811" cy="144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1: </a:t>
              </a:r>
              <a:r>
                <a:rPr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服务商进行竞价设置，服务商设置竞价的开始和结束时间、竞价低价和默认加价</a:t>
              </a:r>
              <a:endParaRPr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：买卖双方交易其它事项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8627" y="3419539"/>
            <a:ext cx="8943332" cy="970882"/>
            <a:chOff x="757123" y="1554775"/>
            <a:chExt cx="4298950" cy="1978724"/>
          </a:xfrm>
        </p:grpSpPr>
        <p:sp>
          <p:nvSpPr>
            <p:cNvPr id="4" name="矩形: 圆角 3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2548" y="2093084"/>
              <a:ext cx="3706811" cy="144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：供应商参加竞价，供应商需要确定竞价的关键词、选择出价方式和价格（竞价过程中可以进行价格调整）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8627" y="4450392"/>
            <a:ext cx="8943332" cy="940940"/>
            <a:chOff x="757123" y="1554775"/>
            <a:chExt cx="4298950" cy="1917700"/>
          </a:xfrm>
        </p:grpSpPr>
        <p:sp>
          <p:nvSpPr>
            <p:cNvPr id="26" name="矩形: 圆角 25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2548" y="1859548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3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：竞价结束后付款，选择竞价的信息投放时间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48627" y="5481244"/>
            <a:ext cx="8943332" cy="940940"/>
            <a:chOff x="757123" y="1554775"/>
            <a:chExt cx="4298950" cy="1917700"/>
          </a:xfrm>
        </p:grpSpPr>
        <p:sp>
          <p:nvSpPr>
            <p:cNvPr id="30" name="矩形: 圆角 29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02548" y="1792263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4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：供应商广告购买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  <a:endParaRPr lang="zh-CN" altLang="en-US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48627" y="2388686"/>
            <a:ext cx="8943332" cy="970882"/>
            <a:chOff x="757123" y="1554775"/>
            <a:chExt cx="4298950" cy="1978724"/>
          </a:xfrm>
        </p:grpSpPr>
        <p:sp>
          <p:nvSpPr>
            <p:cNvPr id="8" name="矩形: 圆角 7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2548" y="2093084"/>
              <a:ext cx="3706811" cy="144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1: </a:t>
              </a:r>
              <a:r>
                <a:rPr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单拍交易：王军发起我的拍卖，填写拍卖商品信息，服务商审核通过，这样李明就可以进行拍卖</a:t>
              </a:r>
              <a:endParaRPr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：买卖双方进行拍卖交易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8627" y="3419539"/>
            <a:ext cx="8943332" cy="970882"/>
            <a:chOff x="757123" y="1554775"/>
            <a:chExt cx="4298950" cy="1978724"/>
          </a:xfrm>
        </p:grpSpPr>
        <p:sp>
          <p:nvSpPr>
            <p:cNvPr id="4" name="矩形: 圆角 3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2548" y="2093084"/>
              <a:ext cx="3706811" cy="144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：多拍：用同样的方式发起一个新的拍卖。在拍卖方式中选择“多拍”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8627" y="4450392"/>
            <a:ext cx="8943332" cy="940940"/>
            <a:chOff x="757123" y="1554775"/>
            <a:chExt cx="4298950" cy="1917700"/>
          </a:xfrm>
        </p:grpSpPr>
        <p:sp>
          <p:nvSpPr>
            <p:cNvPr id="26" name="矩形: 圆角 25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2548" y="1859548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3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：理解单拍和多拍的含义和区别（记录在工作页）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j-lt"/>
                <a:sym typeface="+mn-ea"/>
              </a:rPr>
              <a:t>B2B</a:t>
            </a:r>
            <a:r>
              <a:rPr dirty="0">
                <a:latin typeface="+mj-lt"/>
                <a:sym typeface="+mn-ea"/>
              </a:rPr>
              <a:t>电子商务平台开设与交易</a:t>
            </a:r>
            <a:r>
              <a:rPr dirty="0">
                <a:solidFill>
                  <a:schemeClr val="accent1">
                    <a:alpha val="85000"/>
                  </a:schemeClr>
                </a:solidFill>
                <a:latin typeface="+mj-lt"/>
                <a:sym typeface="+mn-ea"/>
              </a:rPr>
              <a:t>（流程提示）</a:t>
            </a:r>
            <a:endParaRPr lang="zh-CN" altLang="en-US" dirty="0">
              <a:solidFill>
                <a:schemeClr val="accent1">
                  <a:alpha val="85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24910" y="801370"/>
            <a:ext cx="5255260" cy="5824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dirty="0">
                <a:latin typeface="+mj-lt"/>
                <a:sym typeface="+mn-ea"/>
              </a:rPr>
              <a:t>B2B</a:t>
            </a:r>
            <a:r>
              <a:rPr dirty="0">
                <a:latin typeface="+mj-lt"/>
                <a:sym typeface="+mn-ea"/>
              </a:rPr>
              <a:t>电子商务平台开设与交易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7" name="图示 6"/>
          <p:cNvGraphicFramePr/>
          <p:nvPr/>
        </p:nvGraphicFramePr>
        <p:xfrm>
          <a:off x="2032000" y="1087755"/>
          <a:ext cx="8128000" cy="505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j-lt"/>
                <a:sym typeface="+mn-ea"/>
              </a:rPr>
              <a:t>B2B</a:t>
            </a:r>
            <a:r>
              <a:rPr dirty="0">
                <a:latin typeface="+mj-lt"/>
                <a:sym typeface="+mn-ea"/>
              </a:rPr>
              <a:t>电子商务平台开设与交易</a:t>
            </a:r>
            <a:endParaRPr lang="zh-CN" altLang="en-US" dirty="0"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254771" y="1776128"/>
            <a:ext cx="7175077" cy="4019765"/>
            <a:chOff x="660400" y="3796837"/>
            <a:chExt cx="3551979" cy="2228387"/>
          </a:xfrm>
        </p:grpSpPr>
        <p:sp>
          <p:nvSpPr>
            <p:cNvPr id="26" name="矩形: 圆角 25"/>
            <p:cNvSpPr/>
            <p:nvPr/>
          </p:nvSpPr>
          <p:spPr>
            <a:xfrm>
              <a:off x="660400" y="4064718"/>
              <a:ext cx="3551979" cy="1960506"/>
            </a:xfrm>
            <a:prstGeom prst="roundRect">
              <a:avLst>
                <a:gd name="adj" fmla="val 11652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747182" y="3796837"/>
              <a:ext cx="2753360" cy="4889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kern="100" dirty="0">
                  <a:cs typeface="Times New Roman" panose="02020603050405020304" pitchFamily="18" charset="0"/>
                </a:rPr>
                <a:t>任务拓展</a:t>
              </a:r>
              <a:endParaRPr lang="zh-CN" altLang="en-US" sz="4000" b="1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92395" y="4721210"/>
              <a:ext cx="3364176" cy="12785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ct val="120000"/>
                </a:lnSpc>
              </a:pPr>
              <a:r>
                <a:rPr sz="2400" kern="100">
                  <a:cs typeface="Times New Roman" panose="02020603050405020304" pitchFamily="18" charset="0"/>
                </a:rPr>
                <a:t>本次任务进行了B2B平台买卖双方的交易和买卖双方与服务商之间的联系，并且完成了基本的交易流程。课后需要同学们去了解下B2B平台常见的营销工具和营销手段有哪些，各自有什么特点。</a:t>
              </a:r>
              <a:endParaRPr sz="2400" kern="100"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形 3" descr="研究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96958" y="1820302"/>
            <a:ext cx="793664" cy="7936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983957" y="2263590"/>
            <a:ext cx="10858500" cy="1272966"/>
          </a:xfrm>
        </p:spPr>
        <p:txBody>
          <a:bodyPr/>
          <a:lstStyle/>
          <a:p>
            <a:r>
              <a:rPr lang="zh-CN" altLang="en-US" dirty="0">
                <a:latin typeface="+mj-lt"/>
              </a:rPr>
              <a:t>感谢您的聆听</a:t>
            </a:r>
            <a:endParaRPr lang="zh-CN" altLang="en-US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66104" y="1728272"/>
            <a:ext cx="930836" cy="3183989"/>
          </a:xfrm>
        </p:spPr>
        <p:txBody>
          <a:bodyPr/>
          <a:lstStyle/>
          <a:p>
            <a:r>
              <a:rPr lang="zh-CN" altLang="en-US" dirty="0"/>
              <a:t>安全教育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5266705" y="1509563"/>
            <a:ext cx="3673313" cy="607626"/>
            <a:chOff x="3881038" y="946855"/>
            <a:chExt cx="3673313" cy="607626"/>
          </a:xfrm>
        </p:grpSpPr>
        <p:grpSp>
          <p:nvGrpSpPr>
            <p:cNvPr id="13" name="组合 12"/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2" name="矩形: 圆角 1"/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用 电 安 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01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66705" y="2694365"/>
            <a:ext cx="3673313" cy="607626"/>
            <a:chOff x="3881038" y="946855"/>
            <a:chExt cx="3673313" cy="607626"/>
          </a:xfrm>
        </p:grpSpPr>
        <p:grpSp>
          <p:nvGrpSpPr>
            <p:cNvPr id="39" name="组合 38"/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桌面安全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02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66705" y="3879167"/>
            <a:ext cx="3673313" cy="607626"/>
            <a:chOff x="3881038" y="946855"/>
            <a:chExt cx="3673313" cy="607626"/>
          </a:xfrm>
        </p:grpSpPr>
        <p:grpSp>
          <p:nvGrpSpPr>
            <p:cNvPr id="45" name="组合 44"/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47" name="矩形: 圆角 46"/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实训安全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03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j-lt"/>
                <a:sym typeface="+mn-ea"/>
              </a:rPr>
              <a:t>B2B</a:t>
            </a:r>
            <a:r>
              <a:rPr dirty="0">
                <a:latin typeface="+mj-lt"/>
                <a:sym typeface="+mn-ea"/>
              </a:rPr>
              <a:t>电子商务平台开设与交易</a:t>
            </a:r>
            <a:endParaRPr dirty="0"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120900" y="1866900"/>
            <a:ext cx="7273290" cy="4647565"/>
            <a:chOff x="611674" y="3796837"/>
            <a:chExt cx="3600705" cy="2631477"/>
          </a:xfrm>
        </p:grpSpPr>
        <p:sp>
          <p:nvSpPr>
            <p:cNvPr id="26" name="矩形: 圆角 25"/>
            <p:cNvSpPr/>
            <p:nvPr/>
          </p:nvSpPr>
          <p:spPr>
            <a:xfrm>
              <a:off x="611674" y="4064695"/>
              <a:ext cx="3600705" cy="2363619"/>
            </a:xfrm>
            <a:prstGeom prst="roundRect">
              <a:avLst>
                <a:gd name="adj" fmla="val 11652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747182" y="3796837"/>
              <a:ext cx="2753360" cy="4889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kern="100" dirty="0">
                  <a:cs typeface="Times New Roman" panose="02020603050405020304" pitchFamily="18" charset="0"/>
                </a:rPr>
                <a:t>任务导入</a:t>
              </a:r>
              <a:endParaRPr lang="zh-CN" altLang="en-US" sz="4000" b="1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09805" y="4369519"/>
              <a:ext cx="3364176" cy="1305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ct val="120000"/>
                </a:lnSpc>
              </a:pPr>
              <a:r>
                <a:rPr sz="2400" kern="100">
                  <a:cs typeface="Times New Roman" panose="02020603050405020304" pitchFamily="18" charset="0"/>
                </a:rPr>
                <a:t>南京奥派科技需要采购一批联想笔记本电脑，于是在网站上查找相应的供应信息，网站上看见南京舜天科技有一批笔记本在出售中。南京奥派科技通过了询价了解产品更多的信息，最后购买该产品</a:t>
              </a:r>
              <a:r>
                <a:rPr lang="zh-CN" altLang="en-US" sz="2400" kern="100" dirty="0">
                  <a:cs typeface="Times New Roman" panose="02020603050405020304" pitchFamily="18" charset="0"/>
                </a:rPr>
                <a:t>。</a:t>
              </a:r>
              <a:endParaRPr lang="zh-CN" altLang="en-US" sz="2400" dirty="0"/>
            </a:p>
          </p:txBody>
        </p:sp>
        <p:pic>
          <p:nvPicPr>
            <p:cNvPr id="49" name="图形 4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098695" y="3882911"/>
              <a:ext cx="304801" cy="3048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+mj-lt"/>
                <a:sym typeface="+mn-ea"/>
              </a:rPr>
              <a:t>B2B</a:t>
            </a:r>
            <a:r>
              <a:rPr dirty="0">
                <a:latin typeface="+mj-lt"/>
                <a:sym typeface="+mn-ea"/>
              </a:rPr>
              <a:t>电子商务平台开设与交易</a:t>
            </a:r>
            <a:endParaRPr lang="zh-CN" altLang="en-US" dirty="0"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648962" y="1958446"/>
            <a:ext cx="11626406" cy="1663309"/>
            <a:chOff x="660400" y="3763433"/>
            <a:chExt cx="7190536" cy="1028700"/>
          </a:xfrm>
        </p:grpSpPr>
        <p:sp>
          <p:nvSpPr>
            <p:cNvPr id="5" name="矩形: 圆角 4"/>
            <p:cNvSpPr/>
            <p:nvPr/>
          </p:nvSpPr>
          <p:spPr>
            <a:xfrm>
              <a:off x="1338394" y="3763433"/>
              <a:ext cx="4505004" cy="1028700"/>
            </a:xfrm>
            <a:prstGeom prst="roundRect">
              <a:avLst>
                <a:gd name="adj" fmla="val 10700"/>
              </a:avLst>
            </a:prstGeom>
            <a:solidFill>
              <a:schemeClr val="accent2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85433" y="3788559"/>
              <a:ext cx="1002507" cy="323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 kern="100" dirty="0">
                  <a:solidFill>
                    <a:schemeClr val="accent1"/>
                  </a:solidFill>
                  <a:effectLst/>
                  <a:cs typeface="Times New Roman" panose="02020603050405020304" pitchFamily="18" charset="0"/>
                </a:rPr>
                <a:t>教学重点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85433" y="4144586"/>
              <a:ext cx="5865503" cy="5132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sz="2000" kern="100" dirty="0">
                  <a:effectLst/>
                  <a:cs typeface="Times New Roman" panose="02020603050405020304" pitchFamily="18" charset="0"/>
                </a:rPr>
                <a:t>1.B2B 交易模式的服务商、商户和采购商三者之间的联系</a:t>
              </a:r>
              <a:endParaRPr sz="2000" kern="100" dirty="0">
                <a:effectLst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sz="2000" kern="100" dirty="0">
                  <a:effectLst/>
                  <a:cs typeface="Times New Roman" panose="02020603050405020304" pitchFamily="18" charset="0"/>
                </a:rPr>
                <a:t>2.B2B 交易模式商户的店铺管理</a:t>
              </a:r>
              <a:endParaRPr sz="2000" kern="100" dirty="0">
                <a:effectLst/>
                <a:cs typeface="Times New Roman" panose="02020603050405020304" pitchFamily="18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101850" y="4177277"/>
              <a:ext cx="3530598" cy="0"/>
            </a:xfrm>
            <a:prstGeom prst="line">
              <a:avLst/>
            </a:prstGeom>
            <a:ln w="3175">
              <a:solidFill>
                <a:schemeClr val="accent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660400" y="3763433"/>
              <a:ext cx="1242483" cy="1028700"/>
              <a:chOff x="660400" y="3763433"/>
              <a:chExt cx="1242483" cy="1028700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660400" y="3763433"/>
                <a:ext cx="1242483" cy="10287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75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1" name="图形 10" descr="饼图演示文稿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882531" y="3878673"/>
                <a:ext cx="798221" cy="798221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/>
          <p:cNvGrpSpPr/>
          <p:nvPr/>
        </p:nvGrpSpPr>
        <p:grpSpPr>
          <a:xfrm>
            <a:off x="1728791" y="4238043"/>
            <a:ext cx="11626406" cy="1663309"/>
            <a:chOff x="660400" y="3763433"/>
            <a:chExt cx="7190536" cy="1028700"/>
          </a:xfrm>
        </p:grpSpPr>
        <p:sp>
          <p:nvSpPr>
            <p:cNvPr id="23" name="矩形: 圆角 22"/>
            <p:cNvSpPr/>
            <p:nvPr/>
          </p:nvSpPr>
          <p:spPr>
            <a:xfrm>
              <a:off x="1338394" y="3763433"/>
              <a:ext cx="4505004" cy="1028700"/>
            </a:xfrm>
            <a:prstGeom prst="roundRect">
              <a:avLst>
                <a:gd name="adj" fmla="val 10700"/>
              </a:avLst>
            </a:prstGeom>
            <a:solidFill>
              <a:schemeClr val="accent2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985433" y="3788559"/>
              <a:ext cx="1002507" cy="323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 kern="100" dirty="0">
                  <a:solidFill>
                    <a:schemeClr val="accent1"/>
                  </a:solidFill>
                  <a:effectLst/>
                  <a:cs typeface="Times New Roman" panose="02020603050405020304" pitchFamily="18" charset="0"/>
                </a:rPr>
                <a:t>教学难点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985433" y="4144586"/>
              <a:ext cx="5865503" cy="5132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sz="2000" kern="100" dirty="0">
                  <a:effectLst/>
                  <a:cs typeface="Times New Roman" panose="02020603050405020304" pitchFamily="18" charset="0"/>
                </a:rPr>
                <a:t>1.B2B 交易模式的服务商、商户和采购商三者之间的联系</a:t>
              </a:r>
              <a:endParaRPr sz="2000" kern="100" dirty="0">
                <a:effectLst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sz="2000" kern="100" dirty="0">
                  <a:effectLst/>
                  <a:cs typeface="Times New Roman" panose="02020603050405020304" pitchFamily="18" charset="0"/>
                </a:rPr>
                <a:t>2.B2B交易模式中涉及的拍卖和交易保障内容</a:t>
              </a:r>
              <a:endParaRPr sz="2000" kern="100" dirty="0">
                <a:effectLst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101850" y="4177277"/>
              <a:ext cx="3530598" cy="0"/>
            </a:xfrm>
            <a:prstGeom prst="line">
              <a:avLst/>
            </a:prstGeom>
            <a:ln w="3175">
              <a:solidFill>
                <a:schemeClr val="accent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圆角 27"/>
            <p:cNvSpPr/>
            <p:nvPr/>
          </p:nvSpPr>
          <p:spPr>
            <a:xfrm>
              <a:off x="660400" y="3763433"/>
              <a:ext cx="1242483" cy="1028700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0" name="图形 29" descr="研究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799" y="4379368"/>
            <a:ext cx="1353985" cy="1353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  <a:endParaRPr lang="zh-CN" altLang="en-US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48627" y="2388686"/>
            <a:ext cx="8943332" cy="940940"/>
            <a:chOff x="757123" y="1554775"/>
            <a:chExt cx="4298950" cy="1917700"/>
          </a:xfrm>
        </p:grpSpPr>
        <p:sp>
          <p:nvSpPr>
            <p:cNvPr id="8" name="矩形: 圆角 7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1: </a:t>
              </a:r>
              <a:r>
                <a:rPr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进入B2B购物网站，注册2个账户并在我的邮箱中激活</a:t>
              </a:r>
              <a:endParaRPr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：基本任务操作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8627" y="3419539"/>
            <a:ext cx="8943332" cy="940940"/>
            <a:chOff x="757123" y="1554775"/>
            <a:chExt cx="4298950" cy="1917700"/>
          </a:xfrm>
        </p:grpSpPr>
        <p:sp>
          <p:nvSpPr>
            <p:cNvPr id="4" name="矩形: 圆角 3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：服务商绑、商户和采购商绑定支付账号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8627" y="4450392"/>
            <a:ext cx="8943332" cy="940940"/>
            <a:chOff x="757123" y="1554775"/>
            <a:chExt cx="4298950" cy="1917700"/>
          </a:xfrm>
        </p:grpSpPr>
        <p:sp>
          <p:nvSpPr>
            <p:cNvPr id="26" name="矩形: 圆角 25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2548" y="1859548"/>
              <a:ext cx="3706811" cy="144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3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：账户信息记录，三个不同的任务角色和绑定的支付信息，对应详细记录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48627" y="5481244"/>
            <a:ext cx="8943332" cy="940940"/>
            <a:chOff x="757123" y="1554775"/>
            <a:chExt cx="4298950" cy="1917700"/>
          </a:xfrm>
        </p:grpSpPr>
        <p:sp>
          <p:nvSpPr>
            <p:cNvPr id="30" name="矩形: 圆角 29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02548" y="1792263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4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：查看和检查支付账号准确无误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  <a:endParaRPr lang="zh-CN" altLang="en-US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48627" y="2388686"/>
            <a:ext cx="8943332" cy="940940"/>
            <a:chOff x="757123" y="1554775"/>
            <a:chExt cx="4298950" cy="1917700"/>
          </a:xfrm>
        </p:grpSpPr>
        <p:sp>
          <p:nvSpPr>
            <p:cNvPr id="8" name="矩形: 圆角 7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1: </a:t>
              </a:r>
              <a:r>
                <a:rPr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商品属性、规格添加</a:t>
              </a:r>
              <a:endParaRPr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：服务商后台商品类别和属性管理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8627" y="3419539"/>
            <a:ext cx="8943332" cy="970882"/>
            <a:chOff x="757123" y="1554775"/>
            <a:chExt cx="4298950" cy="1978724"/>
          </a:xfrm>
        </p:grpSpPr>
        <p:sp>
          <p:nvSpPr>
            <p:cNvPr id="4" name="矩形: 圆角 3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2548" y="2093084"/>
              <a:ext cx="3706811" cy="144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：商品属性维护：给商品添加属性，供应商可以更好的描述商品。对于目录的属性也可以维护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8627" y="4450392"/>
            <a:ext cx="8943332" cy="940940"/>
            <a:chOff x="757123" y="1554775"/>
            <a:chExt cx="4298950" cy="1917700"/>
          </a:xfrm>
        </p:grpSpPr>
        <p:sp>
          <p:nvSpPr>
            <p:cNvPr id="26" name="矩形: 圆角 25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2548" y="1859548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3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：商品属性包含哪些，详细记录在工作页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48627" y="5481244"/>
            <a:ext cx="8943332" cy="940940"/>
            <a:chOff x="757123" y="1554775"/>
            <a:chExt cx="4298950" cy="1917700"/>
          </a:xfrm>
        </p:grpSpPr>
        <p:sp>
          <p:nvSpPr>
            <p:cNvPr id="30" name="矩形: 圆角 29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02548" y="1792263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4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：查看和检查支付账号准确无误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  <a:endParaRPr lang="zh-CN" altLang="en-US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48627" y="2388686"/>
            <a:ext cx="8943332" cy="940940"/>
            <a:chOff x="757123" y="1554775"/>
            <a:chExt cx="4298950" cy="1917700"/>
          </a:xfrm>
        </p:grpSpPr>
        <p:sp>
          <p:nvSpPr>
            <p:cNvPr id="8" name="矩形: 圆角 7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1: </a:t>
              </a:r>
              <a:r>
                <a:rPr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南京舜天科技供应商发布产品信息</a:t>
              </a:r>
              <a:endParaRPr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：供应商发布商品及店铺后台设置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8627" y="3419539"/>
            <a:ext cx="8943332" cy="940940"/>
            <a:chOff x="757123" y="1554775"/>
            <a:chExt cx="4298950" cy="1917700"/>
          </a:xfrm>
        </p:grpSpPr>
        <p:sp>
          <p:nvSpPr>
            <p:cNvPr id="4" name="矩形: 圆角 3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：服务商审核通，王军发布的供应信息在B2B网站就可以看到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8627" y="4450392"/>
            <a:ext cx="8943332" cy="940940"/>
            <a:chOff x="757123" y="1554775"/>
            <a:chExt cx="4298950" cy="1917700"/>
          </a:xfrm>
        </p:grpSpPr>
        <p:sp>
          <p:nvSpPr>
            <p:cNvPr id="26" name="矩形: 圆角 25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2548" y="1859548"/>
              <a:ext cx="3706811" cy="144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3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：供应商申请诚信通（强调诚信通的开通对于卖家的意义）详细记录在工作页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48627" y="5481244"/>
            <a:ext cx="8943332" cy="940940"/>
            <a:chOff x="757123" y="1554775"/>
            <a:chExt cx="4298950" cy="1917700"/>
          </a:xfrm>
        </p:grpSpPr>
        <p:sp>
          <p:nvSpPr>
            <p:cNvPr id="30" name="矩形: 圆角 29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02548" y="1792263"/>
              <a:ext cx="3706811" cy="144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4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：供应商管理网站，可以对网站风格、LOGO、公司相册、公司动态、橱窗产品、友情链接等进行设置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  <a:endParaRPr lang="zh-CN" altLang="en-US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48627" y="2388686"/>
            <a:ext cx="8943332" cy="940940"/>
            <a:chOff x="757123" y="1554775"/>
            <a:chExt cx="4298950" cy="1917700"/>
          </a:xfrm>
        </p:grpSpPr>
        <p:sp>
          <p:nvSpPr>
            <p:cNvPr id="8" name="矩形: 圆角 7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1: </a:t>
              </a:r>
              <a:r>
                <a:rPr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南京奥派科技</a:t>
              </a:r>
              <a:r>
                <a:rPr 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商品查看，并下单</a:t>
              </a:r>
              <a:endParaRPr lang="zh-CN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：采购商和供应商进行买卖交易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8627" y="3419539"/>
            <a:ext cx="8943332" cy="940940"/>
            <a:chOff x="757123" y="1554775"/>
            <a:chExt cx="4298950" cy="1917700"/>
          </a:xfrm>
        </p:grpSpPr>
        <p:sp>
          <p:nvSpPr>
            <p:cNvPr id="4" name="矩形: 圆角 3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：等待卖家确认订单，南京舜天科技补充运费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8627" y="4450392"/>
            <a:ext cx="8943332" cy="940940"/>
            <a:chOff x="757123" y="1554775"/>
            <a:chExt cx="4298950" cy="1917700"/>
          </a:xfrm>
        </p:grpSpPr>
        <p:sp>
          <p:nvSpPr>
            <p:cNvPr id="26" name="矩形: 圆角 25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2548" y="1859548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3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：南京奥派科技进行付款，南京舜天科技的账户，进行发货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48627" y="5481244"/>
            <a:ext cx="8943332" cy="940940"/>
            <a:chOff x="757123" y="1554775"/>
            <a:chExt cx="4298950" cy="1917700"/>
          </a:xfrm>
        </p:grpSpPr>
        <p:sp>
          <p:nvSpPr>
            <p:cNvPr id="30" name="矩形: 圆角 29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02548" y="1792263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4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：买家确认收货，并且双方给于对方评价，交易完成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lt"/>
              </a:rPr>
              <a:t>任务实施</a:t>
            </a:r>
            <a:endParaRPr lang="zh-CN" altLang="en-US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548627" y="2388686"/>
            <a:ext cx="8943332" cy="940940"/>
            <a:chOff x="757123" y="1554775"/>
            <a:chExt cx="4298950" cy="1917700"/>
          </a:xfrm>
        </p:grpSpPr>
        <p:sp>
          <p:nvSpPr>
            <p:cNvPr id="8" name="矩形: 圆角 7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1: </a:t>
              </a:r>
              <a:r>
                <a:rPr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买家收藏卖家商品</a:t>
              </a:r>
              <a:endParaRPr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3644899" y="1319499"/>
            <a:ext cx="4999697" cy="940940"/>
          </a:xfrm>
          <a:prstGeom prst="roundRect">
            <a:avLst>
              <a:gd name="adj" fmla="val 26019"/>
            </a:avLst>
          </a:prstGeom>
          <a:gradFill flip="none" rotWithShape="1">
            <a:gsLst>
              <a:gs pos="0">
                <a:schemeClr val="accent2"/>
              </a:gs>
              <a:gs pos="66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：买卖双方交易其它事项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8627" y="3419539"/>
            <a:ext cx="8943332" cy="940940"/>
            <a:chOff x="757123" y="1554775"/>
            <a:chExt cx="4298950" cy="1917700"/>
          </a:xfrm>
        </p:grpSpPr>
        <p:sp>
          <p:nvSpPr>
            <p:cNvPr id="4" name="矩形: 圆角 3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2548" y="2093084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：买家商品询价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8627" y="4450392"/>
            <a:ext cx="8943332" cy="940940"/>
            <a:chOff x="757123" y="1554775"/>
            <a:chExt cx="4298950" cy="1917700"/>
          </a:xfrm>
        </p:grpSpPr>
        <p:sp>
          <p:nvSpPr>
            <p:cNvPr id="26" name="矩形: 圆角 25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2548" y="1859548"/>
              <a:ext cx="3706811" cy="81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3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：留言管理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48627" y="5481244"/>
            <a:ext cx="8943332" cy="940940"/>
            <a:chOff x="757123" y="1554775"/>
            <a:chExt cx="4298950" cy="1917700"/>
          </a:xfrm>
        </p:grpSpPr>
        <p:sp>
          <p:nvSpPr>
            <p:cNvPr id="30" name="矩形: 圆角 29"/>
            <p:cNvSpPr/>
            <p:nvPr/>
          </p:nvSpPr>
          <p:spPr>
            <a:xfrm>
              <a:off x="757123" y="1554775"/>
              <a:ext cx="4298950" cy="1917700"/>
            </a:xfrm>
            <a:prstGeom prst="round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8100000" scaled="1"/>
                <a:tileRect/>
              </a:gradFill>
            </a:ln>
            <a:effectLst>
              <a:outerShdw blurRad="381000" sx="102000" sy="102000" algn="c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02548" y="1792263"/>
              <a:ext cx="3706811" cy="144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活动</a:t>
              </a:r>
              <a:r>
                <a:rPr lang="en-US" altLang="zh-CN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4</a:t>
              </a:r>
              <a:r>
                <a:rPr lang="zh-CN" altLang="en-US" sz="2000" b="1" kern="1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：供应商和采购商通过询价方式商讨出合适价位，卖家就可以发货</a:t>
              </a:r>
              <a:endParaRPr lang="zh-CN" altLang="en-US" sz="2000" b="1" kern="1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924601" y="2275988"/>
              <a:ext cx="131233" cy="4752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ISLIDE.THEME" val="https://www.islide.cc;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ISLIDE.THEME" val="https://www.islide.cc;"/>
</p:tagLst>
</file>

<file path=ppt/tags/tag7.xml><?xml version="1.0" encoding="utf-8"?>
<p:tagLst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  <p:tag name="ISLIDE.THEME" val="#782110"/>
  <p:tag name="KSO_WPP_MARK_KEY" val="6fb6ea91-e46d-447a-a486-cfca29e7801a"/>
  <p:tag name="COMMONDATA" val="eyJoZGlkIjoiM2MzZDgxMjdhMWEwNGM1MGQ1N2I3OWU4YjhlNzYwODMifQ=="/>
</p:tagLst>
</file>

<file path=ppt/theme/theme1.xml><?xml version="1.0" encoding="utf-8"?>
<a:theme xmlns:a="http://schemas.openxmlformats.org/drawingml/2006/main" name="OfficePLUS">
  <a:themeElements>
    <a:clrScheme name="杜子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57E5"/>
      </a:accent1>
      <a:accent2>
        <a:srgbClr val="9191EE"/>
      </a:accent2>
      <a:accent3>
        <a:srgbClr val="FCBE49"/>
      </a:accent3>
      <a:accent4>
        <a:srgbClr val="FDCB67"/>
      </a:accent4>
      <a:accent5>
        <a:srgbClr val="000000"/>
      </a:accent5>
      <a:accent6>
        <a:srgbClr val="000000"/>
      </a:accent6>
      <a:hlink>
        <a:srgbClr val="0563C1"/>
      </a:hlink>
      <a:folHlink>
        <a:srgbClr val="5757E5"/>
      </a:folHlink>
    </a:clrScheme>
    <a:fontScheme name="fon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3"/>
            </a:gs>
            <a:gs pos="90000">
              <a:schemeClr val="accent4"/>
            </a:gs>
          </a:gsLst>
          <a:lin ang="420000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2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_ i p _ U n i f i e d C o m p l i a n c e P o l i c y U I A c t i o n   x m l n s = " h t t p : / / s c h e m a s . m i c r o s o f t . c o m / s h a r e p o i n t / v 3 "   x s i : n i l = " t r u e " / > < T a x C a t c h A l l   x m l n s = " 9 7 9 3 4 b 4 b - e b a 6 - 4 8 6 d - b f c 1 - 4 b 8 e 3 f e 3 9 0 9 2 "   x s i : n i l = " t r u e " / > < _ i p _ U n i f i e d C o m p l i a n c e P o l i c y P r o p e r t i e s   x m l n s = " h t t p : / / s c h e m a s . m i c r o s o f t . c o m / s h a r e p o i n t / v 3 "   x s i : n i l = " t r u e " / > < l c f 7 6 f 1 5 5 c e d 4 d d c b 4 0 9 7 1 3 4 f f 3 c 3 3 2 f   x m l n s = " 0 a 5 c 0 d e a - e 5 d 7 - 4 2 2 8 - 9 2 5 6 - 3 7 9 3 b b 4 2 f a a 5 " > < T e r m s   x m l n s = " h t t p : / / s c h e m a s . m i c r o s o f t . c o m / o f f i c e / i n f o p a t h / 2 0 0 7 / P a r t n e r C o n t r o l s " > < / T e r m s > < / l c f 7 6 f 1 5 5 c e d 4 d d c b 4 0 9 7 1 3 4 f f 3 c 3 3 2 f > < O n e N o t e F l u i d _ F i l e O r d e r   x m l n s = " 0 a 5 c 0 d e a - e 5 d 7 - 4 2 2 8 - 9 2 5 6 - 3 7 9 3 b b 4 2 f a a 5 "   x s i : n i l = " t r u e " / > < / d o c u m e n t M a n a g e m e n t > < / p : p r o p e r t i e s > 
</file>

<file path=customXml/item3.xml>��< ? x m l   v e r s i o n = " 1 . 0 " ? > < c t : c o n t e n t T y p e S c h e m a   c t : _ = " "   m a : _ = " "   m a : c o n t e n t T y p e N a m e = " D o c u m e n t "   m a : c o n t e n t T y p e I D = " 0 x 0 1 0 1 0 0 D 1 4 4 3 A 8 E F 6 2 D E 4 4 4 B 1 F F 0 7 9 1 7 E 2 2 E F 7 2 "   m a : c o n t e n t T y p e V e r s i o n = " 1 8 "   m a : c o n t e n t T y p e D e s c r i p t i o n = " C r e a t e   a   n e w   d o c u m e n t . "   m a : c o n t e n t T y p e S c o p e = " "   m a : v e r s i o n I D = " 0 d 5 9 c f 0 0 a 4 d 8 3 5 e 3 7 b 3 b 9 e 3 4 6 6 2 1 b 8 0 b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1 3 3 5 9 5 5 6 6 2 e 4 e 5 a 1 9 7 8 0 6 b e a 7 6 e d 4 5 8 2 "   n s 1 : _ = " "   n s 2 : _ = " "   n s 3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1 = " h t t p : / / s c h e m a s . m i c r o s o f t . c o m / s h a r e p o i n t / v 3 "   x m l n s : n s 2 = " 0 a 5 c 0 d e a - e 5 d 7 - 4 2 2 8 - 9 2 5 6 - 3 7 9 3 b b 4 2 f a a 5 "   x m l n s : n s 3 = " 9 7 9 3 4 b 4 b - e b a 6 - 4 8 6 d - b f c 1 - 4 b 8 e 3 f e 3 9 0 9 2 " >  
 < x s d : i m p o r t   n a m e s p a c e = " h t t p : / / s c h e m a s . m i c r o s o f t . c o m / s h a r e p o i n t / v 3 " / >  
 < x s d : i m p o r t   n a m e s p a c e = " 0 a 5 c 0 d e a - e 5 d 7 - 4 2 2 8 - 9 2 5 6 - 3 7 9 3 b b 4 2 f a a 5 " / >  
 < x s d : i m p o r t   n a m e s p a c e = " 9 7 9 3 4 b 4 b - e b a 6 - 4 8 6 d - b f c 1 - 4 b 8 e 3 f e 3 9 0 9 2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O n e N o t e F l u i d _ F i l e O r d e r "   m i n O c c u r s = " 0 " /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D a t e T a k e n "   m i n O c c u r s = " 0 " / >  
 < x s d : e l e m e n t   r e f = " n s 2 : M e d i a L e n g t h I n S e c o n d s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A u t o K e y P o i n t s "   m i n O c c u r s = " 0 " / >  
 < x s d : e l e m e n t   r e f = " n s 2 : M e d i a S e r v i c e K e y P o i n t s "   m i n O c c u r s = " 0 " / >  
 < x s d : e l e m e n t   r e f = " n s 2 : l c f 7 6 f 1 5 5 c e d 4 d d c b 4 0 9 7 1 3 4 f f 3 c 3 3 2 f "   m i n O c c u r s = " 0 " / >  
 < x s d : e l e m e n t   r e f = " n s 3 : T a x C a t c h A l l "   m i n O c c u r s = " 0 " / >  
 < x s d : e l e m e n t   r e f = " n s 2 : M e d i a S e r v i c e O C R "   m i n O c c u r s = " 0 " / >  
 < x s d : e l e m e n t   r e f = " n s 2 : M e d i a S e r v i c e G e n e r a t i o n T i m e "   m i n O c c u r s = " 0 " / >  
 < x s d : e l e m e n t   r e f = " n s 2 : M e d i a S e r v i c e E v e n t H a s h C o d e "   m i n O c c u r s = " 0 " / >  
 < x s d : e l e m e n t   r e f = " n s 1 : _ i p _ U n i f i e d C o m p l i a n c e P o l i c y P r o p e r t i e s "   m i n O c c u r s = " 0 " / >  
 < x s d : e l e m e n t   r e f = " n s 1 : _ i p _ U n i f i e d C o m p l i a n c e P o l i c y U I A c t i o n "   m i n O c c u r s = " 0 " / >  
 < x s d : e l e m e n t   r e f = " n s 2 : M e d i a S e r v i c e L o c a t i o n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h t t p : / / s c h e m a s . m i c r o s o f t . c o m / s h a r e p o i n t / v 3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_ i p _ U n i f i e d C o m p l i a n c e P o l i c y P r o p e r t i e s "   m a : i n d e x = " 2 3 "   n i l l a b l e = " t r u e "   m a : d i s p l a y N a m e = " U n i f i e d   C o m p l i a n c e   P o l i c y   P r o p e r t i e s "   m a : h i d d e n = " t r u e "   m a : i n t e r n a l N a m e = " _ i p _ U n i f i e d C o m p l i a n c e P o l i c y P r o p e r t i e s " >  
 < x s d : s i m p l e T y p e >  
 < x s d : r e s t r i c t i o n   b a s e = " d m s : N o t e " / >  
 < / x s d : s i m p l e T y p e >  
 < / x s d : e l e m e n t >  
 < x s d : e l e m e n t   n a m e = " _ i p _ U n i f i e d C o m p l i a n c e P o l i c y U I A c t i o n "   m a : i n d e x = " 2 4 "   n i l l a b l e = " t r u e "   m a : d i s p l a y N a m e = " U n i f i e d   C o m p l i a n c e   P o l i c y   U I   A c t i o n "   m a : h i d d e n = " t r u e "   m a : i n t e r n a l N a m e = " _ i p _ U n i f i e d C o m p l i a n c e P o l i c y U I A c t i o n " >  
 < x s d : s i m p l e T y p e >  
 < x s d : r e s t r i c t i o n   b a s e = " d m s : T e x t " / >  
 < / x s d : s i m p l e T y p e >  
 < / x s d : e l e m e n t >  
 < / x s d : s c h e m a >  
 < x s d : s c h e m a   t a r g e t N a m e s p a c e = " 0 a 5 c 0 d e a - e 5 d 7 - 4 2 2 8 - 9 2 5 6 - 3 7 9 3 b b 4 2 f a a 5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O n e N o t e F l u i d _ F i l e O r d e r "   m a : i n d e x = " 8 "   n i l l a b l e = " t r u e "   m a : d i s p l a y N a m e = " O n e N o t e F l u i d _ F i l e O r d e r "   m a : i n t e r n a l N a m e = " O n e N o t e F l u i d _ F i l e O r d e r " >  
 < x s d : s i m p l e T y p e >  
 < x s d : r e s t r i c t i o n   b a s e = " d m s : T e x t " >  
 < x s d : m a x L e n g t h   v a l u e = " 2 5 5 " / >  
 < / x s d : r e s t r i c t i o n >  
 < / x s d : s i m p l e T y p e >  
 < / x s d : e l e m e n t >  
 < x s d : e l e m e n t   n a m e = " M e d i a S e r v i c e M e t a d a t a "   m a : i n d e x = " 9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1 0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D a t e T a k e n "   m a : i n d e x = " 1 1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M e d i a L e n g t h I n S e c o n d s "   m a : i n d e x = " 1 2 "   n i l l a b l e = " t r u e "   m a : d i s p l a y N a m e = " M e d i a L e n g t h I n S e c o n d s "   m a : h i d d e n = " t r u e "   m a : i n t e r n a l N a m e = " M e d i a L e n g t h I n S e c o n d s "   m a : r e a d O n l y = " t r u e " >  
 < x s d : s i m p l e T y p e >  
 < x s d : r e s t r i c t i o n   b a s e = " d m s : U n k n o w n " / >  
 < / x s d : s i m p l e T y p e >  
 < / x s d : e l e m e n t >  
 < x s d : e l e m e n t   n a m e = " M e d i a S e r v i c e A u t o K e y P o i n t s "   m a : i n d e x = " 1 5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6 "   n i l l a b l e = " t r u e "   m a : d i s p l a y N a m e = " K e y P o i n t s "   m a : i n t e r n a l N a m e = " M e d i a S e r v i c e K e y P o i n t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l c f 7 6 f 1 5 5 c e d 4 d d c b 4 0 9 7 1 3 4 f f 3 c 3 3 2 f "   m a : i n d e x = " 1 8 "   n i l l a b l e = " t r u e "   m a : t a x o n o m y = " t r u e "   m a : i n t e r n a l N a m e = " l c f 7 6 f 1 5 5 c e d 4 d d c b 4 0 9 7 1 3 4 f f 3 c 3 3 2 f "   m a : t a x o n o m y F i e l d N a m e = " M e d i a S e r v i c e I m a g e T a g s "   m a : d i s p l a y N a m e = " I m a g e   T a g s "   m a : r e a d O n l y = " f a l s e "   m a : f i e l d I d = " { 5 c f 7 6 f 1 5 - 5 c e d - 4 d d c - b 4 0 9 - 7 1 3 4 f f 3 c 3 3 2 f } "   m a : t a x o n o m y M u l t i = " t r u e "   m a : s s p I d = " e 3 8 5 f b 4 0 - 5 2 d 4 - 4 f a e - 9 c 5 b - 3 e 8 f f 8 a 5 8 7 8 e "   m a : t e r m S e t I d = " 0 9 8 1 4 c d 3 - 5 6 8 e - f e 9 0 - 9 8 1 4 - 8 d 6 2 1 f f 8 f b 8 4 "   m a : a n c h o r I d = " f b a 5 4 f b 3 - c 3 e 1 - f e 8 1 - a 7 7 6 - c a 4 b 6 9 1 4 8 c 4 d "   m a : o p e n = " t r u e "   m a : i s K e y w o r d = " f a l s e " >  
 < x s d : c o m p l e x T y p e >  
 < x s d : s e q u e n c e >  
 < x s d : e l e m e n t   r e f = " p c : T e r m s "   m i n O c c u r s = " 0 "   m a x O c c u r s = " 1 " > < / x s d : e l e m e n t >  
 < / x s d : s e q u e n c e >  
 < / x s d : c o m p l e x T y p e >  
 < / x s d : e l e m e n t >  
 < x s d : e l e m e n t   n a m e = " M e d i a S e r v i c e O C R "   m a : i n d e x = " 2 0 "   n i l l a b l e = " t r u e "   m a : d i s p l a y N a m e = " E x t r a c t e d   T e x t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G e n e r a t i o n T i m e "   m a : i n d e x = " 2 1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2 2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L o c a t i o n "   m a : i n d e x = " 2 5 "   n i l l a b l e = " t r u e "   m a : d i s p l a y N a m e = " L o c a t i o n "   m a : d e s c r i p t i o n = " "   m a : i n d e x e d = " t r u e "   m a : i n t e r n a l N a m e = " M e d i a S e r v i c e L o c a t i o n "   m a : r e a d O n l y = " t r u e " >  
 < x s d : s i m p l e T y p e >  
 < x s d : r e s t r i c t i o n   b a s e = " d m s : T e x t " / >  
 < / x s d : s i m p l e T y p e >  
 < / x s d : e l e m e n t >  
 < / x s d : s c h e m a >  
 < x s d : s c h e m a   t a r g e t N a m e s p a c e = " 9 7 9 3 4 b 4 b - e b a 6 - 4 8 6 d - b f c 1 - 4 b 8 e 3 f e 3 9 0 9 2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3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4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T a x C a t c h A l l "   m a : i n d e x = " 1 9 "   n i l l a b l e = " t r u e "   m a : d i s p l a y N a m e = " T a x o n o m y   C a t c h   A l l   C o l u m n "   m a : h i d d e n = " t r u e "   m a : l i s t = " { a 8 8 5 a a 0 b - 3 3 4 b - 4 8 3 f - 9 1 2 5 - 6 4 0 9 c 6 3 3 5 a 4 b } "   m a : i n t e r n a l N a m e = " T a x C a t c h A l l "   m a : s h o w F i e l d = " C a t c h A l l D a t a "   m a : w e b = " 9 7 9 3 4 b 4 b - e b a 6 - 4 8 6 d - b f c 1 - 4 b 8 e 3 f e 3 9 0 9 2 " >  
 < x s d : c o m p l e x T y p e >  
 < x s d : c o m p l e x C o n t e n t >  
 < x s d : e x t e n s i o n   b a s e = " d m s : M u l t i C h o i c e L o o k u p " >  
 < x s d : s e q u e n c e >  
 < x s d : e l e m e n t   n a m e = " V a l u e "   t y p e = " d m s : L o o k u p "   m a x O c c u r s = " u n b o u n d e d "   m i n O c c u r s = " 0 "   n i l l a b l e = " t r u e " / >  
 < / x s d : s e q u e n c e >  
 < / x s d : e x t e n s i o n >  
 < / x s d : c o m p l e x C o n t e n t >  
 < / x s d : c o m p l e x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Props4.xml><?xml version="1.0" encoding="utf-8"?>
<ds:datastoreItem xmlns:ds="http://schemas.openxmlformats.org/officeDocument/2006/customXml" ds:itemID="{1C1EE89C-1DEA-443C-A603-E56386F10B6E}">
  <ds:schemaRefs/>
</ds:datastoreItem>
</file>

<file path=customXml/itemProps5.xml><?xml version="1.0" encoding="utf-8"?>
<ds:datastoreItem xmlns:ds="http://schemas.openxmlformats.org/officeDocument/2006/customXml" ds:itemID="{33651796-62F7-4EA2-B7CD-81D94A31E176}">
  <ds:schemaRefs/>
</ds:datastoreItem>
</file>

<file path=customXml/itemProps6.xml><?xml version="1.0" encoding="utf-8"?>
<ds:datastoreItem xmlns:ds="http://schemas.openxmlformats.org/officeDocument/2006/customXml" ds:itemID="{080F7E0A-3024-44C5-8C98-2ED08CDA06C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PresentationDefault</Template>
  <TotalTime>0</TotalTime>
  <Words>1279</Words>
  <Application>WPS 演示</Application>
  <PresentationFormat>宽屏</PresentationFormat>
  <Paragraphs>152</Paragraphs>
  <Slides>15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 Light</vt:lpstr>
      <vt:lpstr>Times New Roman</vt:lpstr>
      <vt:lpstr>微软雅黑</vt:lpstr>
      <vt:lpstr>Arial Unicode MS</vt:lpstr>
      <vt:lpstr>OfficePLUS</vt:lpstr>
      <vt:lpstr>B2B电子商务平台  开设与交易</vt:lpstr>
      <vt:lpstr>安全教育</vt:lpstr>
      <vt:lpstr>B2B电子商务平台开设与交易</vt:lpstr>
      <vt:lpstr>B2B电子商务平台开设与交易</vt:lpstr>
      <vt:lpstr>任务实施</vt:lpstr>
      <vt:lpstr>任务实施</vt:lpstr>
      <vt:lpstr>任务实施</vt:lpstr>
      <vt:lpstr>任务实施</vt:lpstr>
      <vt:lpstr>任务实施</vt:lpstr>
      <vt:lpstr>任务实施</vt:lpstr>
      <vt:lpstr>任务实施</vt:lpstr>
      <vt:lpstr>B2B电子商务平台开设与交易</vt:lpstr>
      <vt:lpstr>B2B电子商务平台开设与交易</vt:lpstr>
      <vt:lpstr>B2B电子商务平台开设与交易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 Standard Template</dc:title>
  <dc:creator>王秋丹</dc:creator>
  <cp:lastModifiedBy>WPS_1686731689</cp:lastModifiedBy>
  <cp:revision>942</cp:revision>
  <dcterms:created xsi:type="dcterms:W3CDTF">2021-10-26T10:37:00Z</dcterms:created>
  <dcterms:modified xsi:type="dcterms:W3CDTF">2023-07-18T02:38:51Z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0x010100D1443A8EF62DE444B1FF07917E22EF72</vt:lpwstr>
  </property>
  <property fmtid="{D5CDD505-2E9C-101B-9397-08002B2CF9AE}" pid="3" name="ICV">
    <vt:lpwstr>197C367141AC4667BB4E52F6E5A7AB00_12</vt:lpwstr>
  </property>
  <property fmtid="{D5CDD505-2E9C-101B-9397-08002B2CF9AE}" pid="4" name="KSOProductBuildVer">
    <vt:lpwstr>2052-11.1.0.14309</vt:lpwstr>
  </property>
</Properties>
</file>