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5" r:id="rId5"/>
  </p:sldMasterIdLst>
  <p:sldIdLst>
    <p:sldId id="256" r:id="rId6"/>
    <p:sldId id="257" r:id="rId7"/>
    <p:sldId id="334" r:id="rId8"/>
    <p:sldId id="392" r:id="rId9"/>
    <p:sldId id="420" r:id="rId10"/>
    <p:sldId id="421" r:id="rId11"/>
    <p:sldId id="422" r:id="rId12"/>
    <p:sldId id="423" r:id="rId13"/>
    <p:sldId id="406" r:id="rId14"/>
    <p:sldId id="407" r:id="rId15"/>
    <p:sldId id="312" r:id="rId16"/>
    <p:sldId id="335" r:id="rId17"/>
    <p:sldId id="383" r:id="rId18"/>
  </p:sldIdLst>
  <p:sldSz cx="12192000" cy="6858000"/>
  <p:notesSz cx="6858000" cy="9144000"/>
  <p:custDataLst>
    <p:tags r:id="rId22"/>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069"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83" d="100"/>
          <a:sy n="83" d="100"/>
        </p:scale>
        <p:origin x="318" y="66"/>
      </p:cViewPr>
      <p:guideLst>
        <p:guide orient="horz" pos="2069"/>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2" Type="http://schemas.openxmlformats.org/officeDocument/2006/relationships/tags" Target="tags/tag7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showMasterSp="0" userDrawn="1">
  <p:cSld name="1 column &amp; image &amp; small take away box">
    <p:spTree>
      <p:nvGrpSpPr>
        <p:cNvPr id="1" name=""/>
        <p:cNvGrpSpPr/>
        <p:nvPr/>
      </p:nvGrpSpPr>
      <p:grpSpPr>
        <a:xfrm>
          <a:off x="0" y="0"/>
          <a:ext cx="0" cy="0"/>
          <a:chOff x="0" y="0"/>
          <a:chExt cx="0" cy="0"/>
        </a:xfrm>
      </p:grpSpPr>
      <p:sp>
        <p:nvSpPr>
          <p:cNvPr id="6" name="Rectangle 23"/>
          <p:cNvSpPr/>
          <p:nvPr userDrawn="1"/>
        </p:nvSpPr>
        <p:spPr bwMode="gray">
          <a:xfrm>
            <a:off x="287867" y="1592263"/>
            <a:ext cx="11616268" cy="4607999"/>
          </a:xfrm>
          <a:prstGeom prst="rect">
            <a:avLst/>
          </a:prstGeom>
          <a:solidFill>
            <a:schemeClr val="accent2">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1973" tIns="71973" rIns="71973" bIns="71973" numCol="1" spcCol="0" rtlCol="0" fromWordArt="0" anchor="ctr" anchorCtr="0" forceAA="0" compatLnSpc="1">
            <a:noAutofit/>
          </a:bodyPr>
          <a:lstStyle/>
          <a:p>
            <a:pPr algn="ctr" defTabSz="914400">
              <a:spcBef>
                <a:spcPts val="1100"/>
              </a:spcBef>
              <a:buClr>
                <a:srgbClr val="002897"/>
              </a:buClr>
              <a:buSzPct val="70000"/>
            </a:pPr>
            <a:endParaRPr lang="en-US" sz="1500" dirty="0">
              <a:solidFill>
                <a:srgbClr val="FFFFFF"/>
              </a:solidFill>
              <a:cs typeface="Arial" panose="020B0604020202020204" pitchFamily="34" charset="0"/>
            </a:endParaRPr>
          </a:p>
        </p:txBody>
      </p:sp>
      <p:sp>
        <p:nvSpPr>
          <p:cNvPr id="17" name="Rectangle 1"/>
          <p:cNvSpPr/>
          <p:nvPr userDrawn="1"/>
        </p:nvSpPr>
        <p:spPr bwMode="auto">
          <a:xfrm>
            <a:off x="6240001" y="1720736"/>
            <a:ext cx="5503479" cy="4351050"/>
          </a:xfrm>
          <a:prstGeom prst="rect">
            <a:avLst/>
          </a:prstGeom>
          <a:solidFill>
            <a:schemeClr val="bg1"/>
          </a:solidFill>
          <a:ln w="12700">
            <a:solidFill>
              <a:schemeClr val="bg1">
                <a:lumMod val="75000"/>
              </a:schemeClr>
            </a:solidFill>
          </a:ln>
          <a:effectLst>
            <a:outerShdw blurRad="50800" dist="38100" dir="270000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41142" tIns="611853" rIns="241142" bIns="71983" numCol="1" spcCol="0" rtlCol="0" fromWordArt="0" anchor="t" anchorCtr="0" forceAA="0" compatLnSpc="1">
            <a:noAutofit/>
          </a:bodyPr>
          <a:lstStyle/>
          <a:p>
            <a:pPr defTabSz="914400">
              <a:spcBef>
                <a:spcPts val="1100"/>
              </a:spcBef>
              <a:buClr>
                <a:srgbClr val="002897"/>
              </a:buClr>
              <a:buSzPct val="70000"/>
            </a:pPr>
            <a:endParaRPr lang="en-US" sz="1500" dirty="0">
              <a:solidFill>
                <a:srgbClr val="666666"/>
              </a:solidFill>
            </a:endParaRPr>
          </a:p>
        </p:txBody>
      </p:sp>
      <p:sp>
        <p:nvSpPr>
          <p:cNvPr id="18" name="Rectangle 1"/>
          <p:cNvSpPr/>
          <p:nvPr userDrawn="1"/>
        </p:nvSpPr>
        <p:spPr bwMode="auto">
          <a:xfrm>
            <a:off x="448522" y="1720736"/>
            <a:ext cx="5503479" cy="3685032"/>
          </a:xfrm>
          <a:prstGeom prst="rect">
            <a:avLst/>
          </a:prstGeom>
          <a:solidFill>
            <a:schemeClr val="bg1"/>
          </a:solidFill>
          <a:ln w="12700">
            <a:solidFill>
              <a:schemeClr val="bg1">
                <a:lumMod val="75000"/>
              </a:schemeClr>
            </a:solidFill>
          </a:ln>
          <a:effectLst>
            <a:outerShdw blurRad="50800" dist="38100" dir="2700000">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41142" tIns="611853" rIns="241142" bIns="71983" numCol="1" spcCol="0" rtlCol="0" fromWordArt="0" anchor="t" anchorCtr="0" forceAA="0" compatLnSpc="1">
            <a:noAutofit/>
          </a:bodyPr>
          <a:lstStyle/>
          <a:p>
            <a:pPr defTabSz="914400">
              <a:spcBef>
                <a:spcPts val="1100"/>
              </a:spcBef>
              <a:buClr>
                <a:srgbClr val="002897"/>
              </a:buClr>
              <a:buSzPct val="70000"/>
            </a:pPr>
            <a:endParaRPr lang="en-US" sz="1500" dirty="0">
              <a:solidFill>
                <a:srgbClr val="666666"/>
              </a:solidFill>
            </a:endParaRPr>
          </a:p>
        </p:txBody>
      </p:sp>
      <p:sp>
        <p:nvSpPr>
          <p:cNvPr id="10" name="Date Placeholder 9"/>
          <p:cNvSpPr>
            <a:spLocks noGrp="1"/>
          </p:cNvSpPr>
          <p:nvPr>
            <p:ph type="dt" sz="half" idx="10"/>
          </p:nvPr>
        </p:nvSpPr>
        <p:spPr/>
        <p:txBody>
          <a:bodyPr/>
          <a:lstStyle/>
          <a:p>
            <a:fld id="{C4CB54C4-F29A-4AC9-A36A-025D1E76F49D}" type="datetime4">
              <a:rPr lang="en-US" smtClean="0">
                <a:solidFill>
                  <a:srgbClr val="666666"/>
                </a:solidFill>
              </a:rPr>
            </a:fld>
            <a:endParaRPr lang="en-US" dirty="0">
              <a:solidFill>
                <a:srgbClr val="666666"/>
              </a:solidFill>
            </a:endParaRPr>
          </a:p>
        </p:txBody>
      </p:sp>
      <p:sp>
        <p:nvSpPr>
          <p:cNvPr id="15" name="Title 2"/>
          <p:cNvSpPr>
            <a:spLocks noGrp="1"/>
          </p:cNvSpPr>
          <p:nvPr>
            <p:ph type="title" hasCustomPrompt="1"/>
          </p:nvPr>
        </p:nvSpPr>
        <p:spPr>
          <a:xfrm>
            <a:off x="0" y="-1"/>
            <a:ext cx="12192000" cy="692697"/>
          </a:xfrm>
          <a:prstGeom prst="rect">
            <a:avLst/>
          </a:prstGeom>
        </p:spPr>
        <p:txBody>
          <a:bodyPr vert="horz" lIns="187154" tIns="313125" rIns="215948" bIns="0" rtlCol="0" anchor="t" anchorCtr="0">
            <a:noAutofit/>
          </a:bodyPr>
          <a:lstStyle>
            <a:lvl1pPr>
              <a:defRPr lang="en-US" dirty="0"/>
            </a:lvl1pPr>
          </a:lstStyle>
          <a:p>
            <a:pPr lvl="0"/>
            <a:r>
              <a:rPr lang="en-US" noProof="0" dirty="0"/>
              <a:t>Title</a:t>
            </a:r>
            <a:endParaRPr lang="en-US" noProof="0" dirty="0"/>
          </a:p>
        </p:txBody>
      </p:sp>
      <p:sp>
        <p:nvSpPr>
          <p:cNvPr id="3" name="Textplatzhalter 2"/>
          <p:cNvSpPr>
            <a:spLocks noGrp="1"/>
          </p:cNvSpPr>
          <p:nvPr>
            <p:ph type="body" sz="quarter" idx="11" hasCustomPrompt="1"/>
          </p:nvPr>
        </p:nvSpPr>
        <p:spPr>
          <a:xfrm>
            <a:off x="0" y="692697"/>
            <a:ext cx="12192000" cy="612105"/>
          </a:xfrm>
          <a:prstGeom prst="rect">
            <a:avLst/>
          </a:prstGeom>
        </p:spPr>
        <p:txBody>
          <a:bodyPr vert="horz" lIns="187154" tIns="0" rIns="215948" bIns="0" rtlCol="0" anchor="t" anchorCtr="0">
            <a:noAutofit/>
          </a:bodyPr>
          <a:lstStyle>
            <a:lvl1pPr algn="l" defTabSz="914400" rtl="0" eaLnBrk="1" latinLnBrk="0" hangingPunct="1">
              <a:lnSpc>
                <a:spcPct val="90000"/>
              </a:lnSpc>
              <a:spcBef>
                <a:spcPct val="0"/>
              </a:spcBef>
              <a:buNone/>
              <a:defRPr lang="en-US" sz="2400" kern="1200" dirty="0">
                <a:solidFill>
                  <a:schemeClr val="accent1"/>
                </a:solidFill>
                <a:latin typeface="+mj-lt"/>
                <a:ea typeface="+mj-ea"/>
                <a:cs typeface="+mj-cs"/>
              </a:defRPr>
            </a:lvl1pPr>
          </a:lstStyle>
          <a:p>
            <a:pPr lvl="0">
              <a:lnSpc>
                <a:spcPct val="90000"/>
              </a:lnSpc>
              <a:spcBef>
                <a:spcPct val="0"/>
              </a:spcBef>
            </a:pPr>
            <a:r>
              <a:rPr lang="en-US" noProof="0" dirty="0"/>
              <a:t>Subtitle</a:t>
            </a:r>
            <a:endParaRPr lang="en-US" noProof="0" dirty="0"/>
          </a:p>
        </p:txBody>
      </p:sp>
      <p:sp>
        <p:nvSpPr>
          <p:cNvPr id="16" name="Bildplatzhalter 27"/>
          <p:cNvSpPr>
            <a:spLocks noGrp="1"/>
          </p:cNvSpPr>
          <p:nvPr>
            <p:ph type="pic" sz="quarter" idx="20"/>
          </p:nvPr>
        </p:nvSpPr>
        <p:spPr>
          <a:xfrm>
            <a:off x="6244887" y="1720736"/>
            <a:ext cx="5498592" cy="4352544"/>
          </a:xfrm>
          <a:prstGeom prst="rect">
            <a:avLst/>
          </a:prstGeom>
        </p:spPr>
        <p:txBody>
          <a:bodyPr/>
          <a:lstStyle>
            <a:lvl1pPr algn="ctr">
              <a:defRPr sz="1400"/>
            </a:lvl1pPr>
          </a:lstStyle>
          <a:p>
            <a:r>
              <a:rPr lang="de-DE"/>
              <a:t>Bild durch Klicken auf Symbol hinzufügen</a:t>
            </a:r>
            <a:endParaRPr lang="en-US" dirty="0"/>
          </a:p>
        </p:txBody>
      </p:sp>
      <p:sp>
        <p:nvSpPr>
          <p:cNvPr id="13" name="Pentagon 44"/>
          <p:cNvSpPr/>
          <p:nvPr userDrawn="1"/>
        </p:nvSpPr>
        <p:spPr bwMode="gray">
          <a:xfrm>
            <a:off x="448521" y="5531912"/>
            <a:ext cx="5498592" cy="539875"/>
          </a:xfrm>
          <a:prstGeom prst="homePlate">
            <a:avLst>
              <a:gd name="adj" fmla="val 0"/>
            </a:avLst>
          </a:prstGeom>
          <a:solidFill>
            <a:schemeClr val="tx2"/>
          </a:solidFill>
          <a:ln w="28575" cmpd="sng">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437" tIns="60437" rIns="60437" bIns="60437" numCol="1" spcCol="0" rtlCol="0" fromWordArt="0" anchor="ctr" anchorCtr="0" forceAA="0" compatLnSpc="1">
            <a:noAutofit/>
          </a:bodyPr>
          <a:lstStyle/>
          <a:p>
            <a:pPr algn="ctr" defTabSz="914400"/>
            <a:endParaRPr lang="en-US" sz="1600" b="1" dirty="0">
              <a:solidFill>
                <a:srgbClr val="FFFFFF"/>
              </a:solidFill>
            </a:endParaRPr>
          </a:p>
        </p:txBody>
      </p:sp>
      <p:sp>
        <p:nvSpPr>
          <p:cNvPr id="20" name="Textplatzhalter 10"/>
          <p:cNvSpPr>
            <a:spLocks noGrp="1"/>
          </p:cNvSpPr>
          <p:nvPr>
            <p:ph type="body" sz="quarter" idx="19" hasCustomPrompt="1"/>
          </p:nvPr>
        </p:nvSpPr>
        <p:spPr>
          <a:xfrm>
            <a:off x="448521" y="5530418"/>
            <a:ext cx="5498592" cy="541369"/>
          </a:xfrm>
          <a:prstGeom prst="rect">
            <a:avLst/>
          </a:prstGeom>
          <a:noFill/>
          <a:ln w="28575" cmpd="sng">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437" tIns="60437" rIns="60437" bIns="60437" numCol="1" spcCol="0" rtlCol="0" fromWordArt="0" anchor="ctr" anchorCtr="0" forceAA="0" compatLnSpc="1">
            <a:noAutofit/>
          </a:bodyPr>
          <a:lstStyle>
            <a:lvl1pPr marL="0" algn="ctr" defTabSz="914400" rtl="0" eaLnBrk="1" latinLnBrk="0" hangingPunct="1">
              <a:defRPr lang="en-US" sz="1600" b="1" kern="1200" baseline="0" dirty="0">
                <a:solidFill>
                  <a:schemeClr val="bg1"/>
                </a:solidFill>
                <a:latin typeface="+mn-lt"/>
                <a:ea typeface="+mn-ea"/>
                <a:cs typeface="+mn-cs"/>
              </a:defRPr>
            </a:lvl1pPr>
          </a:lstStyle>
          <a:p>
            <a:pPr lvl="0" algn="ctr"/>
            <a:r>
              <a:rPr lang="en-US" noProof="0" dirty="0"/>
              <a:t>Take away message</a:t>
            </a:r>
            <a:endParaRPr lang="en-US" noProof="0" dirty="0"/>
          </a:p>
        </p:txBody>
      </p:sp>
      <p:sp>
        <p:nvSpPr>
          <p:cNvPr id="21" name="Textplatzhalter 5"/>
          <p:cNvSpPr>
            <a:spLocks noGrp="1"/>
          </p:cNvSpPr>
          <p:nvPr>
            <p:ph type="body" sz="quarter" idx="25" hasCustomPrompt="1"/>
          </p:nvPr>
        </p:nvSpPr>
        <p:spPr>
          <a:xfrm>
            <a:off x="448522" y="1720737"/>
            <a:ext cx="5503479" cy="3685032"/>
          </a:xfrm>
          <a:prstGeom prst="rect">
            <a:avLst/>
          </a:prstGeom>
        </p:spPr>
        <p:txBody>
          <a:bodyPr lIns="241200" tIns="612000" rIns="241200" bIns="72000"/>
          <a:lstStyle>
            <a:lvl1pPr marL="0" marR="0" indent="0" algn="l" defTabSz="1089025" rtl="0" eaLnBrk="1" fontAlgn="auto" latinLnBrk="0" hangingPunct="1">
              <a:lnSpc>
                <a:spcPct val="100000"/>
              </a:lnSpc>
              <a:spcBef>
                <a:spcPts val="600"/>
              </a:spcBef>
              <a:spcAft>
                <a:spcPts val="0"/>
              </a:spcAft>
              <a:buClr>
                <a:schemeClr val="accent5"/>
              </a:buClr>
              <a:buSzPct val="70000"/>
              <a:buFont typeface="Arial" panose="020B0604020202020204" pitchFamily="34" charset="0"/>
              <a:buChar char="‫"/>
              <a:defRPr kumimoji="0" lang="de-DE" sz="1400" b="0" i="0" u="none" strike="noStrike" kern="1200" cap="none" spc="0" normalizeH="0" baseline="0" dirty="0" smtClean="0">
                <a:ln>
                  <a:noFill/>
                </a:ln>
                <a:solidFill>
                  <a:srgbClr val="666666"/>
                </a:solidFill>
                <a:effectLst/>
                <a:uLnTx/>
                <a:uFillTx/>
                <a:latin typeface="+mn-lt"/>
                <a:ea typeface="+mn-ea"/>
                <a:cs typeface="+mn-cs"/>
              </a:defRPr>
            </a:lvl1pPr>
            <a:lvl2pPr marL="357505" marR="0" indent="-171450" algn="l" defTabSz="1089025" rtl="0" eaLnBrk="1" fontAlgn="auto" latinLnBrk="0" hangingPunct="1">
              <a:lnSpc>
                <a:spcPct val="100000"/>
              </a:lnSpc>
              <a:spcBef>
                <a:spcPts val="600"/>
              </a:spcBef>
              <a:spcAft>
                <a:spcPts val="0"/>
              </a:spcAft>
              <a:buClr>
                <a:schemeClr val="accent5"/>
              </a:buClr>
              <a:buSzPct val="70000"/>
              <a:buFont typeface="Wingdings" panose="05000000000000000000" pitchFamily="2" charset="2"/>
              <a:buChar char="§"/>
              <a:defRPr kumimoji="0" lang="de-DE" sz="1400" b="0" i="0" u="none" strike="noStrike" kern="1200" cap="none" spc="0" normalizeH="0" baseline="0" dirty="0" smtClean="0">
                <a:ln>
                  <a:noFill/>
                </a:ln>
                <a:solidFill>
                  <a:srgbClr val="666666"/>
                </a:solidFill>
                <a:effectLst/>
                <a:uLnTx/>
                <a:uFillTx/>
                <a:latin typeface="+mn-lt"/>
                <a:ea typeface="+mn-ea"/>
                <a:cs typeface="+mn-cs"/>
              </a:defRPr>
            </a:lvl2pPr>
            <a:lvl3pPr marL="723900" marR="0" indent="-184150" algn="l" defTabSz="1089025" rtl="0" eaLnBrk="1" fontAlgn="auto" latinLnBrk="0" hangingPunct="1">
              <a:lnSpc>
                <a:spcPct val="100000"/>
              </a:lnSpc>
              <a:spcBef>
                <a:spcPts val="600"/>
              </a:spcBef>
              <a:spcAft>
                <a:spcPts val="0"/>
              </a:spcAft>
              <a:buClr>
                <a:schemeClr val="accent5"/>
              </a:buClr>
              <a:buSzPct val="70000"/>
              <a:buFont typeface="Arial" panose="020B0604020202020204" pitchFamily="34" charset="0"/>
              <a:buChar char="‒"/>
              <a:defRPr kumimoji="0" lang="de-DE" sz="1400" b="0" i="0" u="none" strike="noStrike" kern="1200" cap="none" spc="0" normalizeH="0" baseline="0" dirty="0" smtClean="0">
                <a:ln>
                  <a:noFill/>
                </a:ln>
                <a:solidFill>
                  <a:srgbClr val="666666"/>
                </a:solidFill>
                <a:effectLst/>
                <a:uLnTx/>
                <a:uFillTx/>
                <a:latin typeface="+mn-lt"/>
                <a:ea typeface="+mn-ea"/>
                <a:cs typeface="+mn-cs"/>
              </a:defRPr>
            </a:lvl3pPr>
          </a:lstStyle>
          <a:p>
            <a:pPr lvl="0"/>
            <a:r>
              <a:rPr lang="de-DE" dirty="0"/>
              <a:t>First </a:t>
            </a:r>
            <a:r>
              <a:rPr lang="de-DE" dirty="0" err="1"/>
              <a:t>level</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p:txBody>
      </p:sp>
      <p:sp>
        <p:nvSpPr>
          <p:cNvPr id="4" name="Textplatzhalter 3"/>
          <p:cNvSpPr>
            <a:spLocks noGrp="1"/>
          </p:cNvSpPr>
          <p:nvPr>
            <p:ph type="body" sz="quarter" idx="13" hasCustomPrompt="1"/>
          </p:nvPr>
        </p:nvSpPr>
        <p:spPr>
          <a:xfrm>
            <a:off x="448521" y="1720737"/>
            <a:ext cx="5498592" cy="539999"/>
          </a:xfrm>
          <a:prstGeom prst="rect">
            <a:avLst/>
          </a:prstGeom>
        </p:spPr>
        <p:txBody>
          <a:bodyPr lIns="73152" tIns="73152" rIns="73152" bIns="73152" anchor="ctr"/>
          <a:lstStyle>
            <a:lvl1pPr algn="ctr">
              <a:defRPr lang="en-US" sz="1600" kern="1200" dirty="0">
                <a:solidFill>
                  <a:schemeClr val="tx2"/>
                </a:solidFill>
                <a:latin typeface="Arial" panose="020B0604020202020204" pitchFamily="34" charset="0"/>
                <a:ea typeface="+mn-ea"/>
                <a:cs typeface="Arial" panose="020B0604020202020204" pitchFamily="34" charset="0"/>
              </a:defRPr>
            </a:lvl1pPr>
          </a:lstStyle>
          <a:p>
            <a:pPr lvl="0"/>
            <a:r>
              <a:rPr lang="de-DE" dirty="0"/>
              <a:t>Title</a:t>
            </a:r>
            <a:endParaRPr lang="en-US" dirty="0"/>
          </a:p>
        </p:txBody>
      </p:sp>
      <p:cxnSp>
        <p:nvCxnSpPr>
          <p:cNvPr id="14" name="Gerade Verbindung 38"/>
          <p:cNvCxnSpPr/>
          <p:nvPr userDrawn="1"/>
        </p:nvCxnSpPr>
        <p:spPr bwMode="gray">
          <a:xfrm>
            <a:off x="759416" y="2260735"/>
            <a:ext cx="4876803"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Textplatzhalter 5"/>
          <p:cNvSpPr>
            <a:spLocks noGrp="1"/>
          </p:cNvSpPr>
          <p:nvPr>
            <p:ph type="body" sz="quarter" idx="15" hasCustomPrompt="1"/>
          </p:nvPr>
        </p:nvSpPr>
        <p:spPr>
          <a:xfrm>
            <a:off x="1826325" y="6547907"/>
            <a:ext cx="7488000" cy="153888"/>
          </a:xfrm>
          <a:prstGeom prst="rect">
            <a:avLst/>
          </a:prstGeom>
        </p:spPr>
        <p:txBody>
          <a:bodyPr lIns="0" tIns="0" rIns="0" bIns="0"/>
          <a:lstStyle>
            <a:lvl1pPr marL="0" marR="0" indent="0" algn="l" defTabSz="1219835" rtl="0" eaLnBrk="1" fontAlgn="auto" latinLnBrk="0" hangingPunct="1">
              <a:lnSpc>
                <a:spcPct val="100000"/>
              </a:lnSpc>
              <a:spcBef>
                <a:spcPts val="1100"/>
              </a:spcBef>
              <a:spcAft>
                <a:spcPts val="0"/>
              </a:spcAft>
              <a:buClr>
                <a:srgbClr val="002897"/>
              </a:buClr>
              <a:buSzPct val="70000"/>
              <a:buFont typeface="Arial" panose="020B0604020202020204" pitchFamily="34" charset="0"/>
              <a:buChar char="‫"/>
              <a:defRPr lang="en-US" sz="900" kern="1200" baseline="0" noProof="0" dirty="0" smtClean="0">
                <a:solidFill>
                  <a:srgbClr val="666666"/>
                </a:solidFill>
                <a:latin typeface="+mn-lt"/>
                <a:ea typeface="+mn-ea"/>
                <a:cs typeface="Arial" panose="020B0604020202020204" pitchFamily="34" charset="0"/>
              </a:defRPr>
            </a:lvl1pPr>
            <a:lvl2pPr marL="357505" marR="0" indent="-171450" algn="l" defTabSz="1089025" rtl="0" eaLnBrk="1" fontAlgn="auto" latinLnBrk="0" hangingPunct="1">
              <a:lnSpc>
                <a:spcPct val="100000"/>
              </a:lnSpc>
              <a:spcBef>
                <a:spcPts val="600"/>
              </a:spcBef>
              <a:spcAft>
                <a:spcPts val="0"/>
              </a:spcAft>
              <a:buClr>
                <a:schemeClr val="accent5"/>
              </a:buClr>
              <a:buSzPct val="70000"/>
              <a:buFont typeface="Wingdings" panose="05000000000000000000" pitchFamily="2" charset="2"/>
              <a:buChar char="§"/>
              <a:defRPr kumimoji="0" lang="de-DE" sz="1600" b="0" i="0" u="none" strike="noStrike" kern="1200" cap="none" spc="0" normalizeH="0" baseline="0" dirty="0" smtClean="0">
                <a:ln>
                  <a:noFill/>
                </a:ln>
                <a:solidFill>
                  <a:srgbClr val="666666"/>
                </a:solidFill>
                <a:effectLst/>
                <a:uLnTx/>
                <a:uFillTx/>
                <a:latin typeface="+mn-lt"/>
                <a:ea typeface="+mn-ea"/>
                <a:cs typeface="+mn-cs"/>
              </a:defRPr>
            </a:lvl2pPr>
            <a:lvl3pPr marL="723900" marR="0" indent="-184150" algn="l" defTabSz="1089025" rtl="0" eaLnBrk="1" fontAlgn="auto" latinLnBrk="0" hangingPunct="1">
              <a:lnSpc>
                <a:spcPct val="100000"/>
              </a:lnSpc>
              <a:spcBef>
                <a:spcPts val="600"/>
              </a:spcBef>
              <a:spcAft>
                <a:spcPts val="0"/>
              </a:spcAft>
              <a:buClr>
                <a:schemeClr val="accent5"/>
              </a:buClr>
              <a:buSzPct val="70000"/>
              <a:buFont typeface="Arial" panose="020B0604020202020204" pitchFamily="34" charset="0"/>
              <a:buChar char="‒"/>
              <a:defRPr kumimoji="0" lang="de-DE" sz="1600" b="0" i="0" u="none" strike="noStrike" kern="1200" cap="none" spc="0" normalizeH="0" baseline="0" dirty="0" smtClean="0">
                <a:ln>
                  <a:noFill/>
                </a:ln>
                <a:solidFill>
                  <a:srgbClr val="666666"/>
                </a:solidFill>
                <a:effectLst/>
                <a:uLnTx/>
                <a:uFillTx/>
                <a:latin typeface="+mn-lt"/>
                <a:ea typeface="+mn-ea"/>
                <a:cs typeface="+mn-cs"/>
              </a:defRPr>
            </a:lvl3pPr>
          </a:lstStyle>
          <a:p>
            <a:pPr lvl="0"/>
            <a:r>
              <a:rPr lang="en-US" noProof="0" dirty="0"/>
              <a:t>Footnote</a:t>
            </a:r>
            <a:endParaRPr lang="en-US" noProof="0" dirty="0"/>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a:t>单击此处编辑母版文本样式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4" cy="5851525"/>
          </a:xfr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4" name="内容占位符 3"/>
          <p:cNvSpPr>
            <a:spLocks noGrp="1"/>
          </p:cNvSpPr>
          <p:nvPr>
            <p:ph sz="half" idx="2"/>
          </p:nvPr>
        </p:nvSpPr>
        <p:spPr>
          <a:xfrm>
            <a:off x="1186774" y="2665379"/>
            <a:ext cx="4873574"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a:t>单击此处编辑母版文本样式</a:t>
            </a:r>
            <a:endParaRPr lang="zh-CN" altLang="en-US" strike="noStrike" noProof="1"/>
          </a:p>
        </p:txBody>
      </p:sp>
      <p:sp>
        <p:nvSpPr>
          <p:cNvPr id="6" name="内容占位符 5"/>
          <p:cNvSpPr>
            <a:spLocks noGrp="1"/>
          </p:cNvSpPr>
          <p:nvPr>
            <p:ph sz="quarter" idx="4"/>
          </p:nvPr>
        </p:nvSpPr>
        <p:spPr>
          <a:xfrm>
            <a:off x="6256938" y="2665379"/>
            <a:ext cx="4897576" cy="3524284"/>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3" Type="http://schemas.openxmlformats.org/officeDocument/2006/relationships/theme" Target="../theme/theme3.xml"/><Relationship Id="rId12" Type="http://schemas.openxmlformats.org/officeDocument/2006/relationships/slideLayout" Target="../slideLayouts/slideLayout34.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3.xml"/><Relationship Id="rId8" Type="http://schemas.openxmlformats.org/officeDocument/2006/relationships/slideLayout" Target="../slideLayouts/slideLayout42.xml"/><Relationship Id="rId7" Type="http://schemas.openxmlformats.org/officeDocument/2006/relationships/slideLayout" Target="../slideLayouts/slideLayout41.xml"/><Relationship Id="rId6" Type="http://schemas.openxmlformats.org/officeDocument/2006/relationships/slideLayout" Target="../slideLayouts/slideLayout40.xml"/><Relationship Id="rId5" Type="http://schemas.openxmlformats.org/officeDocument/2006/relationships/slideLayout" Target="../slideLayouts/slideLayout39.xml"/><Relationship Id="rId4" Type="http://schemas.openxmlformats.org/officeDocument/2006/relationships/slideLayout" Target="../slideLayouts/slideLayout38.xml"/><Relationship Id="rId3" Type="http://schemas.openxmlformats.org/officeDocument/2006/relationships/slideLayout" Target="../slideLayouts/slideLayout37.xml"/><Relationship Id="rId2" Type="http://schemas.openxmlformats.org/officeDocument/2006/relationships/slideLayout" Target="../slideLayouts/slideLayout36.xml"/><Relationship Id="rId12" Type="http://schemas.openxmlformats.org/officeDocument/2006/relationships/theme" Target="../theme/theme4.xml"/><Relationship Id="rId11" Type="http://schemas.openxmlformats.org/officeDocument/2006/relationships/slideLayout" Target="../slideLayouts/slideLayout45.xml"/><Relationship Id="rId10" Type="http://schemas.openxmlformats.org/officeDocument/2006/relationships/slideLayout" Target="../slideLayouts/slideLayout44.xml"/><Relationship Id="rId1"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1027" name="文本占位符 1026"/>
          <p:cNvSpPr>
            <a:spLocks noGrp="1"/>
          </p:cNvSpPr>
          <p:nvPr>
            <p:ph type="body"/>
          </p:nvPr>
        </p:nvSpPr>
        <p:spPr>
          <a:xfrm>
            <a:off x="609600" y="1600200"/>
            <a:ext cx="10972800" cy="4525963"/>
          </a:xfrm>
          <a:prstGeom prst="rect">
            <a:avLst/>
          </a:prstGeom>
          <a:noFill/>
          <a:ln w="9525">
            <a:noFill/>
          </a:ln>
        </p:spPr>
        <p:txBody>
          <a:bodyPr anchor="t" anchorCtr="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标题 1025"/>
          <p:cNvSpPr>
            <a:spLocks noGrp="1"/>
          </p:cNvSpPr>
          <p:nvPr>
            <p:ph type="title"/>
          </p:nvPr>
        </p:nvSpPr>
        <p:spPr>
          <a:xfrm>
            <a:off x="609600" y="274638"/>
            <a:ext cx="10972800" cy="11430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2051" name="文本占位符 1026"/>
          <p:cNvSpPr>
            <a:spLocks noGrp="1"/>
          </p:cNvSpPr>
          <p:nvPr>
            <p:ph type="body"/>
          </p:nvPr>
        </p:nvSpPr>
        <p:spPr>
          <a:xfrm>
            <a:off x="609600" y="1600200"/>
            <a:ext cx="10972800" cy="4525963"/>
          </a:xfrm>
          <a:prstGeom prst="rect">
            <a:avLst/>
          </a:prstGeom>
          <a:noFill/>
          <a:ln w="9525">
            <a:noFill/>
          </a:ln>
        </p:spPr>
        <p:txBody>
          <a:bodyPr anchor="t" anchorCtr="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标题 1025"/>
          <p:cNvSpPr>
            <a:spLocks noGrp="1"/>
          </p:cNvSpPr>
          <p:nvPr>
            <p:ph type="title"/>
          </p:nvPr>
        </p:nvSpPr>
        <p:spPr>
          <a:xfrm>
            <a:off x="609600" y="274638"/>
            <a:ext cx="10972800" cy="11430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3075" name="文本占位符 1026"/>
          <p:cNvSpPr>
            <a:spLocks noGrp="1"/>
          </p:cNvSpPr>
          <p:nvPr>
            <p:ph type="body"/>
          </p:nvPr>
        </p:nvSpPr>
        <p:spPr>
          <a:xfrm>
            <a:off x="609600" y="1600200"/>
            <a:ext cx="10972800" cy="4525963"/>
          </a:xfrm>
          <a:prstGeom prst="rect">
            <a:avLst/>
          </a:prstGeom>
          <a:noFill/>
          <a:ln w="9525">
            <a:noFill/>
          </a:ln>
        </p:spPr>
        <p:txBody>
          <a:bodyPr anchor="t" anchorCtr="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标题 1025"/>
          <p:cNvSpPr>
            <a:spLocks noGrp="1"/>
          </p:cNvSpPr>
          <p:nvPr>
            <p:ph type="title"/>
          </p:nvPr>
        </p:nvSpPr>
        <p:spPr>
          <a:xfrm>
            <a:off x="609600" y="274638"/>
            <a:ext cx="10972800" cy="11430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4099" name="文本占位符 1026"/>
          <p:cNvSpPr>
            <a:spLocks noGrp="1"/>
          </p:cNvSpPr>
          <p:nvPr>
            <p:ph type="body"/>
          </p:nvPr>
        </p:nvSpPr>
        <p:spPr>
          <a:xfrm>
            <a:off x="609600" y="1600200"/>
            <a:ext cx="10972800" cy="4525963"/>
          </a:xfrm>
          <a:prstGeom prst="rect">
            <a:avLst/>
          </a:prstGeom>
          <a:noFill/>
          <a:ln w="9525">
            <a:noFill/>
          </a:ln>
        </p:spPr>
        <p:txBody>
          <a:bodyPr anchor="t" anchorCtr="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23.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tags" Target="../tags/tag58.xml"/></Relationships>
</file>

<file path=ppt/slides/_rels/slide12.xml.rels><?xml version="1.0" encoding="UTF-8" standalone="yes"?>
<Relationships xmlns="http://schemas.openxmlformats.org/package/2006/relationships"><Relationship Id="rId6" Type="http://schemas.openxmlformats.org/officeDocument/2006/relationships/slideLayout" Target="../slideLayouts/slideLayout23.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tags" Target="../tags/tag62.xml"/></Relationships>
</file>

<file path=ppt/slides/_rels/slide13.xml.rels><?xml version="1.0" encoding="UTF-8" standalone="yes"?>
<Relationships xmlns="http://schemas.openxmlformats.org/package/2006/relationships"><Relationship Id="rId9" Type="http://schemas.openxmlformats.org/officeDocument/2006/relationships/slideLayout" Target="../slideLayouts/slideLayout23.xml"/><Relationship Id="rId8" Type="http://schemas.openxmlformats.org/officeDocument/2006/relationships/tags" Target="../tags/tag70.xml"/><Relationship Id="rId7" Type="http://schemas.openxmlformats.org/officeDocument/2006/relationships/tags" Target="../tags/tag69.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image" Target="../media/image5.png"/><Relationship Id="rId3" Type="http://schemas.openxmlformats.org/officeDocument/2006/relationships/tags" Target="../tags/tag66.xml"/><Relationship Id="rId2" Type="http://schemas.openxmlformats.org/officeDocument/2006/relationships/image" Target="../media/image1.jpeg"/><Relationship Id="rId1" Type="http://schemas.openxmlformats.org/officeDocument/2006/relationships/tags" Target="../tags/tag65.xm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35.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9" Type="http://schemas.openxmlformats.org/officeDocument/2006/relationships/tags" Target="../tags/tag15.xml"/><Relationship Id="rId8" Type="http://schemas.openxmlformats.org/officeDocument/2006/relationships/tags" Target="../tags/tag14.xml"/><Relationship Id="rId7" Type="http://schemas.openxmlformats.org/officeDocument/2006/relationships/tags" Target="../tags/tag13.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 Id="rId3" Type="http://schemas.openxmlformats.org/officeDocument/2006/relationships/tags" Target="../tags/tag9.xml"/><Relationship Id="rId2" Type="http://schemas.openxmlformats.org/officeDocument/2006/relationships/tags" Target="../tags/tag8.xml"/><Relationship Id="rId12" Type="http://schemas.openxmlformats.org/officeDocument/2006/relationships/slideLayout" Target="../slideLayouts/slideLayout1.xml"/><Relationship Id="rId11" Type="http://schemas.openxmlformats.org/officeDocument/2006/relationships/tags" Target="../tags/tag17.xml"/><Relationship Id="rId10" Type="http://schemas.openxmlformats.org/officeDocument/2006/relationships/tags" Target="../tags/tag16.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9" Type="http://schemas.openxmlformats.org/officeDocument/2006/relationships/tags" Target="../tags/tag25.xml"/><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0" Type="http://schemas.openxmlformats.org/officeDocument/2006/relationships/slideLayout" Target="../slideLayouts/slideLayout1.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image" Target="../media/image2.png"/><Relationship Id="rId6" Type="http://schemas.openxmlformats.org/officeDocument/2006/relationships/tags" Target="../tags/tag30.xml"/><Relationship Id="rId5" Type="http://schemas.openxmlformats.org/officeDocument/2006/relationships/tags" Target="../tags/tag29.xml"/><Relationship Id="rId4" Type="http://schemas.openxmlformats.org/officeDocument/2006/relationships/tags" Target="../tags/tag28.xml"/><Relationship Id="rId3" Type="http://schemas.openxmlformats.org/officeDocument/2006/relationships/tags" Target="../tags/tag27.xml"/><Relationship Id="rId2" Type="http://schemas.openxmlformats.org/officeDocument/2006/relationships/tags" Target="../tags/tag26.xml"/><Relationship Id="rId12" Type="http://schemas.openxmlformats.org/officeDocument/2006/relationships/slideLayout" Target="../slideLayouts/slideLayout1.xml"/><Relationship Id="rId11" Type="http://schemas.openxmlformats.org/officeDocument/2006/relationships/tags" Target="../tags/tag34.xml"/><Relationship Id="rId10" Type="http://schemas.openxmlformats.org/officeDocument/2006/relationships/tags" Target="../tags/tag33.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tags" Target="../tags/tag41.xml"/><Relationship Id="rId7" Type="http://schemas.openxmlformats.org/officeDocument/2006/relationships/tags" Target="../tags/tag40.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tags" Target="../tags/tag45.xml"/><Relationship Id="rId4" Type="http://schemas.openxmlformats.org/officeDocument/2006/relationships/tags" Target="../tags/tag44.xml"/><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9" Type="http://schemas.openxmlformats.org/officeDocument/2006/relationships/tags" Target="../tags/tag52.xml"/><Relationship Id="rId8" Type="http://schemas.openxmlformats.org/officeDocument/2006/relationships/tags" Target="../tags/tag51.xml"/><Relationship Id="rId7" Type="http://schemas.openxmlformats.org/officeDocument/2006/relationships/tags" Target="../tags/tag50.xml"/><Relationship Id="rId6" Type="http://schemas.openxmlformats.org/officeDocument/2006/relationships/tags" Target="../tags/tag49.xml"/><Relationship Id="rId5" Type="http://schemas.openxmlformats.org/officeDocument/2006/relationships/image" Target="../media/image3.png"/><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2" Type="http://schemas.openxmlformats.org/officeDocument/2006/relationships/slideLayout" Target="../slideLayouts/slideLayout1.xml"/><Relationship Id="rId11" Type="http://schemas.openxmlformats.org/officeDocument/2006/relationships/tags" Target="../tags/tag54.xml"/><Relationship Id="rId10" Type="http://schemas.openxmlformats.org/officeDocument/2006/relationships/tags" Target="../tags/tag53.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文本框 1"/>
          <p:cNvSpPr txBox="1"/>
          <p:nvPr/>
        </p:nvSpPr>
        <p:spPr>
          <a:xfrm>
            <a:off x="2135188" y="1773238"/>
            <a:ext cx="7140575" cy="1042987"/>
          </a:xfrm>
          <a:prstGeom prst="rect">
            <a:avLst/>
          </a:prstGeom>
          <a:noFill/>
          <a:ln w="9525">
            <a:noFill/>
          </a:ln>
        </p:spPr>
        <p:txBody>
          <a:bodyPr wrap="none" anchor="t" anchorCtr="0"/>
          <a:lstStyle/>
          <a:p>
            <a:r>
              <a:rPr lang="zh-CN" altLang="en-US" sz="7200" b="1">
                <a:solidFill>
                  <a:srgbClr val="0070C0"/>
                </a:solidFill>
                <a:latin typeface="Arial" panose="020B0604020202020204" pitchFamily="34" charset="0"/>
                <a:ea typeface="宋体" panose="02010600030101010101" pitchFamily="2" charset="-122"/>
              </a:rPr>
              <a:t>工业机器人离线编程</a:t>
            </a:r>
            <a:endParaRPr lang="zh-CN" altLang="en-US" sz="7200" b="1">
              <a:solidFill>
                <a:srgbClr val="0070C0"/>
              </a:solidFill>
              <a:latin typeface="Arial" panose="020B0604020202020204" pitchFamily="34" charset="0"/>
              <a:ea typeface="宋体" panose="02010600030101010101" pitchFamily="2" charset="-122"/>
            </a:endParaRPr>
          </a:p>
        </p:txBody>
      </p:sp>
      <p:grpSp>
        <p:nvGrpSpPr>
          <p:cNvPr id="6146" name="组合 5"/>
          <p:cNvGrpSpPr/>
          <p:nvPr/>
        </p:nvGrpSpPr>
        <p:grpSpPr>
          <a:xfrm>
            <a:off x="0" y="0"/>
            <a:ext cx="3757613" cy="700088"/>
            <a:chOff x="0" y="0"/>
            <a:chExt cx="5917" cy="1102"/>
          </a:xfrm>
        </p:grpSpPr>
        <p:sp>
          <p:nvSpPr>
            <p:cNvPr id="6147" name="文本框 2"/>
            <p:cNvSpPr txBox="1"/>
            <p:nvPr/>
          </p:nvSpPr>
          <p:spPr>
            <a:xfrm>
              <a:off x="1095" y="0"/>
              <a:ext cx="4822" cy="101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6148" name="图片 3" descr="6b8708cbff3fdcecba2b531040b50f4"/>
            <p:cNvPicPr>
              <a:picLocks noChangeAspect="1"/>
            </p:cNvPicPr>
            <p:nvPr>
              <p:custDataLst>
                <p:tags r:id="rId1"/>
              </p:custDataLst>
            </p:nvPr>
          </p:nvPicPr>
          <p:blipFill>
            <a:blip r:embed="rId2"/>
            <a:stretch>
              <a:fillRect/>
            </a:stretch>
          </p:blipFill>
          <p:spPr>
            <a:xfrm>
              <a:off x="0" y="70"/>
              <a:ext cx="1032" cy="1032"/>
            </a:xfrm>
            <a:prstGeom prst="rect">
              <a:avLst/>
            </a:prstGeom>
            <a:noFill/>
            <a:ln w="9525">
              <a:noFill/>
            </a:ln>
          </p:spPr>
        </p:pic>
      </p:grpSp>
      <p:sp>
        <p:nvSpPr>
          <p:cNvPr id="6149" name="文本框 1"/>
          <p:cNvSpPr txBox="1"/>
          <p:nvPr/>
        </p:nvSpPr>
        <p:spPr>
          <a:xfrm>
            <a:off x="4656138" y="4868863"/>
            <a:ext cx="2235200" cy="460375"/>
          </a:xfrm>
          <a:prstGeom prst="rect">
            <a:avLst/>
          </a:prstGeom>
          <a:noFill/>
          <a:ln w="9525">
            <a:noFill/>
          </a:ln>
        </p:spPr>
        <p:txBody>
          <a:bodyPr wrap="square" anchor="t" anchorCtr="0">
            <a:spAutoFit/>
          </a:bodyPr>
          <a:lstStyle/>
          <a:p>
            <a:r>
              <a:rPr lang="zh-CN" altLang="en-US" sz="2400" b="1">
                <a:solidFill>
                  <a:srgbClr val="0070C0"/>
                </a:solidFill>
                <a:latin typeface="Arial" panose="020B0604020202020204" pitchFamily="34" charset="0"/>
                <a:ea typeface="宋体" panose="02010600030101010101" pitchFamily="2" charset="-122"/>
              </a:rPr>
              <a:t>主讲：郑友龙</a:t>
            </a:r>
            <a:endParaRPr lang="zh-CN" altLang="en-US" sz="2400" b="1">
              <a:solidFill>
                <a:srgbClr val="0070C0"/>
              </a:solidFill>
              <a:latin typeface="Arial" panose="020B0604020202020204" pitchFamily="34" charset="0"/>
              <a:ea typeface="宋体" panose="02010600030101010101" pitchFamily="2" charset="-122"/>
            </a:endParaRPr>
          </a:p>
        </p:txBody>
      </p:sp>
      <p:sp>
        <p:nvSpPr>
          <p:cNvPr id="5" name="流程图: 过程 4"/>
          <p:cNvSpPr/>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17" name="流程图: 过程 16"/>
          <p:cNvSpPr/>
          <p:nvPr/>
        </p:nvSpPr>
        <p:spPr>
          <a:xfrm>
            <a:off x="-25400" y="6308725"/>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6152" name="文本框 2"/>
          <p:cNvSpPr txBox="1"/>
          <p:nvPr/>
        </p:nvSpPr>
        <p:spPr>
          <a:xfrm>
            <a:off x="4537075" y="3136900"/>
            <a:ext cx="6513513" cy="583565"/>
          </a:xfrm>
          <a:prstGeom prst="rect">
            <a:avLst/>
          </a:prstGeom>
          <a:noFill/>
          <a:ln w="9525">
            <a:noFill/>
          </a:ln>
        </p:spPr>
        <p:txBody>
          <a:bodyPr wrap="square" anchor="t" anchorCtr="0">
            <a:spAutoFit/>
          </a:bodyPr>
          <a:lstStyle/>
          <a:p>
            <a:pPr algn="ctr"/>
            <a:r>
              <a:rPr lang="en-US" sz="3200" b="1">
                <a:solidFill>
                  <a:srgbClr val="0070C0"/>
                </a:solidFill>
                <a:latin typeface="Arial" panose="020B0604020202020204" pitchFamily="34" charset="0"/>
                <a:ea typeface="宋体" panose="02010600030101010101" pitchFamily="2" charset="-122"/>
              </a:rPr>
              <a:t>--2.4</a:t>
            </a:r>
            <a:r>
              <a:rPr lang="zh-CN" altLang="en-US" sz="3200" b="1">
                <a:solidFill>
                  <a:srgbClr val="0070C0"/>
                </a:solidFill>
                <a:latin typeface="Arial" panose="020B0604020202020204" pitchFamily="34" charset="0"/>
                <a:ea typeface="宋体" panose="02010600030101010101" pitchFamily="2" charset="-122"/>
              </a:rPr>
              <a:t>人机交互指令</a:t>
            </a:r>
            <a:endParaRPr lang="zh-CN" altLang="en-US" sz="3200" b="1">
              <a:solidFill>
                <a:srgbClr val="0070C0"/>
              </a:solidFill>
              <a:latin typeface="Arial" panose="020B0604020202020204" pitchFamily="34" charset="0"/>
              <a:ea typeface="宋体" panose="0201060003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4338"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14339" name="文本框 2"/>
          <p:cNvSpPr txBox="1"/>
          <p:nvPr>
            <p:custDataLst>
              <p:tags r:id="rId2"/>
            </p:custDataLst>
          </p:nvPr>
        </p:nvSpPr>
        <p:spPr>
          <a:xfrm>
            <a:off x="600075" y="836930"/>
            <a:ext cx="9641840" cy="645160"/>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sym typeface="宋体" panose="02010600030101010101" pitchFamily="2" charset="-122"/>
              </a:rPr>
              <a:t>活动</a:t>
            </a:r>
            <a:r>
              <a:rPr lang="en-US" altLang="zh-CN" sz="3600" b="1" dirty="0">
                <a:solidFill>
                  <a:srgbClr val="0070C0"/>
                </a:solidFill>
                <a:latin typeface="楷体" panose="02010609060101010101" charset="-122"/>
                <a:ea typeface="楷体" panose="02010609060101010101" charset="-122"/>
                <a:sym typeface="宋体" panose="02010600030101010101" pitchFamily="2" charset="-122"/>
              </a:rPr>
              <a:t>2</a:t>
            </a:r>
            <a:r>
              <a:rPr lang="zh-CN" altLang="en-US" sz="3600" b="1" dirty="0">
                <a:solidFill>
                  <a:srgbClr val="0070C0"/>
                </a:solidFill>
                <a:latin typeface="楷体" panose="02010609060101010101" charset="-122"/>
                <a:ea typeface="楷体" panose="02010609060101010101" charset="-122"/>
                <a:sym typeface="宋体" panose="02010600030101010101" pitchFamily="2" charset="-122"/>
              </a:rPr>
              <a:t>：利用人机交互指令设计下图触摸屏界面</a:t>
            </a:r>
            <a:endParaRPr lang="zh-CN" altLang="en-US" sz="3600" b="1" dirty="0">
              <a:solidFill>
                <a:srgbClr val="0070C0"/>
              </a:solidFill>
              <a:latin typeface="楷体" panose="02010609060101010101" charset="-122"/>
              <a:ea typeface="楷体" panose="02010609060101010101" charset="-122"/>
              <a:sym typeface="宋体" panose="02010600030101010101" pitchFamily="2" charset="-122"/>
            </a:endParaRPr>
          </a:p>
        </p:txBody>
      </p:sp>
      <p:sp>
        <p:nvSpPr>
          <p:cNvPr id="5" name="流程图: 过程 4"/>
          <p:cNvSpPr/>
          <p:nvPr>
            <p:custDataLst>
              <p:tags r:id="rId3"/>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pic>
        <p:nvPicPr>
          <p:cNvPr id="2" name="图片 1"/>
          <p:cNvPicPr>
            <a:picLocks noChangeAspect="1"/>
          </p:cNvPicPr>
          <p:nvPr>
            <p:custDataLst>
              <p:tags r:id="rId4"/>
            </p:custDataLst>
          </p:nvPr>
        </p:nvPicPr>
        <p:blipFill>
          <a:blip r:embed="rId5"/>
          <a:stretch>
            <a:fillRect/>
          </a:stretch>
        </p:blipFill>
        <p:spPr>
          <a:xfrm>
            <a:off x="1919605" y="1674495"/>
            <a:ext cx="8229600" cy="46101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a:blip r:embed="rId2"/>
          <a:stretch>
            <a:fillRect/>
          </a:stretch>
        </p:blipFill>
        <p:spPr>
          <a:xfrm flipH="1">
            <a:off x="6882130" y="2534919"/>
            <a:ext cx="5309870" cy="4178300"/>
          </a:xfrm>
          <a:prstGeom prst="ellipse">
            <a:avLst/>
          </a:prstGeom>
        </p:spPr>
      </p:pic>
      <p:sp>
        <p:nvSpPr>
          <p:cNvPr id="15362"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5363" name="图片 3" descr="6b8708cbff3fdcecba2b531040b50f4"/>
          <p:cNvPicPr>
            <a:picLocks noChangeAspect="1"/>
          </p:cNvPicPr>
          <p:nvPr/>
        </p:nvPicPr>
        <p:blipFill>
          <a:blip r:embed="rId3"/>
          <a:stretch>
            <a:fillRect/>
          </a:stretch>
        </p:blipFill>
        <p:spPr>
          <a:xfrm>
            <a:off x="0" y="44450"/>
            <a:ext cx="655638" cy="655638"/>
          </a:xfrm>
          <a:prstGeom prst="rect">
            <a:avLst/>
          </a:prstGeom>
          <a:noFill/>
          <a:ln w="9525">
            <a:noFill/>
          </a:ln>
        </p:spPr>
      </p:pic>
      <p:sp>
        <p:nvSpPr>
          <p:cNvPr id="15364" name="文本框 2"/>
          <p:cNvSpPr txBox="1"/>
          <p:nvPr>
            <p:custDataLst>
              <p:tags r:id="rId4"/>
            </p:custDataLst>
          </p:nvPr>
        </p:nvSpPr>
        <p:spPr>
          <a:xfrm>
            <a:off x="911225" y="1196975"/>
            <a:ext cx="1512888" cy="644525"/>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小结</a:t>
            </a:r>
            <a:r>
              <a:rPr lang="en-US" altLang="zh-CN" sz="3600" b="1" dirty="0">
                <a:solidFill>
                  <a:srgbClr val="0070C0"/>
                </a:solidFill>
                <a:latin typeface="楷体" panose="02010609060101010101" charset="-122"/>
                <a:ea typeface="楷体" panose="02010609060101010101" charset="-122"/>
              </a:rPr>
              <a:t>:</a:t>
            </a:r>
            <a:endParaRPr lang="en-US" altLang="zh-CN" sz="3600" b="1" dirty="0">
              <a:solidFill>
                <a:srgbClr val="0070C0"/>
              </a:solidFill>
              <a:latin typeface="楷体" panose="02010609060101010101" charset="-122"/>
              <a:ea typeface="楷体" panose="02010609060101010101" charset="-122"/>
            </a:endParaRPr>
          </a:p>
        </p:txBody>
      </p:sp>
      <p:sp>
        <p:nvSpPr>
          <p:cNvPr id="5" name="流程图: 过程 4"/>
          <p:cNvSpPr/>
          <p:nvPr>
            <p:custDataLst>
              <p:tags r:id="rId5"/>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16389" name="文本框 2"/>
          <p:cNvSpPr txBox="1"/>
          <p:nvPr>
            <p:custDataLst>
              <p:tags r:id="rId6"/>
            </p:custDataLst>
          </p:nvPr>
        </p:nvSpPr>
        <p:spPr>
          <a:xfrm>
            <a:off x="1790700" y="2132965"/>
            <a:ext cx="7066915" cy="829945"/>
          </a:xfrm>
          <a:prstGeom prst="rect">
            <a:avLst/>
          </a:prstGeom>
          <a:noFill/>
          <a:ln w="9525">
            <a:noFill/>
          </a:ln>
        </p:spPr>
        <p:txBody>
          <a:bodyPr wrap="square" anchor="t" anchorCtr="0">
            <a:spAutoFit/>
          </a:bodyPr>
          <a:lstStyle/>
          <a:p>
            <a:pPr indent="457200"/>
            <a:r>
              <a:rPr lang="zh-CN" altLang="en-US" sz="2400">
                <a:latin typeface="楷体" panose="02010609060101010101" charset="-122"/>
                <a:ea typeface="楷体" panose="02010609060101010101" charset="-122"/>
              </a:rPr>
              <a:t>通过本次学习了解工业机器人人机交互指令和计时指令的使用。</a:t>
            </a:r>
            <a:endParaRPr lang="zh-CN" altLang="en-US" sz="2400">
              <a:latin typeface="楷体" panose="02010609060101010101" charset="-122"/>
              <a:ea typeface="楷体" panose="02010609060101010101"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a:blip r:embed="rId2"/>
          <a:stretch>
            <a:fillRect/>
          </a:stretch>
        </p:blipFill>
        <p:spPr>
          <a:xfrm flipH="1">
            <a:off x="6882130" y="2534919"/>
            <a:ext cx="5309870" cy="4178300"/>
          </a:xfrm>
          <a:prstGeom prst="ellipse">
            <a:avLst/>
          </a:prstGeom>
        </p:spPr>
      </p:pic>
      <p:sp>
        <p:nvSpPr>
          <p:cNvPr id="16386"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6387" name="图片 3" descr="6b8708cbff3fdcecba2b531040b50f4"/>
          <p:cNvPicPr>
            <a:picLocks noChangeAspect="1"/>
          </p:cNvPicPr>
          <p:nvPr/>
        </p:nvPicPr>
        <p:blipFill>
          <a:blip r:embed="rId3"/>
          <a:stretch>
            <a:fillRect/>
          </a:stretch>
        </p:blipFill>
        <p:spPr>
          <a:xfrm>
            <a:off x="0" y="44450"/>
            <a:ext cx="655638" cy="655638"/>
          </a:xfrm>
          <a:prstGeom prst="rect">
            <a:avLst/>
          </a:prstGeom>
          <a:noFill/>
          <a:ln w="9525">
            <a:noFill/>
          </a:ln>
        </p:spPr>
      </p:pic>
      <p:sp>
        <p:nvSpPr>
          <p:cNvPr id="16388" name="文本框 2"/>
          <p:cNvSpPr txBox="1"/>
          <p:nvPr>
            <p:custDataLst>
              <p:tags r:id="rId4"/>
            </p:custDataLst>
          </p:nvPr>
        </p:nvSpPr>
        <p:spPr>
          <a:xfrm>
            <a:off x="911225" y="1196975"/>
            <a:ext cx="1512888" cy="644525"/>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思考：</a:t>
            </a:r>
            <a:endParaRPr lang="zh-CN" altLang="en-US" sz="3600" b="1" dirty="0">
              <a:solidFill>
                <a:srgbClr val="0070C0"/>
              </a:solidFill>
              <a:latin typeface="楷体" panose="02010609060101010101" charset="-122"/>
              <a:ea typeface="楷体" panose="02010609060101010101" charset="-122"/>
            </a:endParaRPr>
          </a:p>
        </p:txBody>
      </p:sp>
      <p:sp>
        <p:nvSpPr>
          <p:cNvPr id="16389" name="文本框 2"/>
          <p:cNvSpPr txBox="1"/>
          <p:nvPr/>
        </p:nvSpPr>
        <p:spPr>
          <a:xfrm>
            <a:off x="1790700" y="1806575"/>
            <a:ext cx="7324725" cy="460375"/>
          </a:xfrm>
          <a:prstGeom prst="rect">
            <a:avLst/>
          </a:prstGeom>
          <a:noFill/>
          <a:ln w="9525">
            <a:noFill/>
          </a:ln>
        </p:spPr>
        <p:txBody>
          <a:bodyPr wrap="square" anchor="t" anchorCtr="0">
            <a:spAutoFit/>
          </a:bodyPr>
          <a:lstStyle/>
          <a:p>
            <a:r>
              <a:rPr lang="en-US" altLang="zh-CN" sz="2400">
                <a:latin typeface="楷体" panose="02010609060101010101" charset="-122"/>
                <a:ea typeface="楷体" panose="02010609060101010101" charset="-122"/>
              </a:rPr>
              <a:t>1.</a:t>
            </a:r>
            <a:r>
              <a:rPr lang="zh-CN" altLang="en-US" sz="2400" dirty="0">
                <a:latin typeface="华文楷体" panose="02010600040101010101" charset="-122"/>
                <a:ea typeface="华文楷体" panose="02010600040101010101" charset="-122"/>
                <a:cs typeface="华文楷体" panose="02010600040101010101" charset="-122"/>
                <a:sym typeface="+mn-ea"/>
              </a:rPr>
              <a:t>时钟数据</a:t>
            </a:r>
            <a:r>
              <a:rPr lang="zh-CN" altLang="en-US" sz="2400" dirty="0">
                <a:solidFill>
                  <a:schemeClr val="tx1"/>
                </a:solidFill>
                <a:latin typeface="华文楷体" panose="02010600040101010101" charset="-122"/>
                <a:ea typeface="华文楷体" panose="02010600040101010101" charset="-122"/>
                <a:cs typeface="华文楷体" panose="02010600040101010101" charset="-122"/>
                <a:sym typeface="+mn-ea"/>
              </a:rPr>
              <a:t>“</a:t>
            </a:r>
            <a:r>
              <a:rPr lang="en-US" sz="2400" dirty="0">
                <a:solidFill>
                  <a:schemeClr val="tx1"/>
                </a:solidFill>
                <a:latin typeface="华文楷体" panose="02010600040101010101" charset="-122"/>
                <a:ea typeface="华文楷体" panose="02010600040101010101" charset="-122"/>
                <a:cs typeface="华文楷体" panose="02010600040101010101" charset="-122"/>
                <a:sym typeface="+mn-ea"/>
              </a:rPr>
              <a:t>Clock</a:t>
            </a:r>
            <a:r>
              <a:rPr lang="zh-CN" altLang="en-US" sz="2400" dirty="0">
                <a:solidFill>
                  <a:schemeClr val="tx1"/>
                </a:solidFill>
                <a:latin typeface="华文楷体" panose="02010600040101010101" charset="-122"/>
                <a:ea typeface="华文楷体" panose="02010600040101010101" charset="-122"/>
                <a:cs typeface="华文楷体" panose="02010600040101010101" charset="-122"/>
                <a:sym typeface="+mn-ea"/>
              </a:rPr>
              <a:t>”</a:t>
            </a:r>
            <a:r>
              <a:rPr lang="zh-CN" altLang="en-US" sz="2400" dirty="0">
                <a:latin typeface="华文楷体" panose="02010600040101010101" charset="-122"/>
                <a:ea typeface="华文楷体" panose="02010600040101010101" charset="-122"/>
                <a:cs typeface="华文楷体" panose="02010600040101010101" charset="-122"/>
                <a:sym typeface="+mn-ea"/>
              </a:rPr>
              <a:t>必须定义为变量类型（</a:t>
            </a:r>
            <a:r>
              <a:rPr lang="en-US" altLang="zh-CN" sz="2400" dirty="0">
                <a:latin typeface="华文楷体" panose="02010600040101010101" charset="-122"/>
                <a:ea typeface="华文楷体" panose="02010600040101010101" charset="-122"/>
                <a:cs typeface="华文楷体" panose="02010600040101010101" charset="-122"/>
                <a:sym typeface="+mn-ea"/>
              </a:rPr>
              <a:t>           </a:t>
            </a:r>
            <a:r>
              <a:rPr lang="zh-CN" altLang="en-US" sz="2400" dirty="0">
                <a:latin typeface="华文楷体" panose="02010600040101010101" charset="-122"/>
                <a:ea typeface="华文楷体" panose="02010600040101010101" charset="-122"/>
                <a:cs typeface="华文楷体" panose="02010600040101010101" charset="-122"/>
                <a:sym typeface="+mn-ea"/>
              </a:rPr>
              <a:t>）。</a:t>
            </a:r>
            <a:endParaRPr lang="zh-CN" altLang="en-US" sz="2400">
              <a:latin typeface="楷体" panose="02010609060101010101" charset="-122"/>
              <a:ea typeface="楷体" panose="02010609060101010101" charset="-122"/>
            </a:endParaRPr>
          </a:p>
        </p:txBody>
      </p:sp>
      <p:sp>
        <p:nvSpPr>
          <p:cNvPr id="5" name="流程图: 过程 4"/>
          <p:cNvSpPr/>
          <p:nvPr>
            <p:custDataLst>
              <p:tags r:id="rId5"/>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4" name="文本框 3"/>
          <p:cNvSpPr txBox="1"/>
          <p:nvPr/>
        </p:nvSpPr>
        <p:spPr>
          <a:xfrm>
            <a:off x="1805305" y="2420620"/>
            <a:ext cx="7486650" cy="1198880"/>
          </a:xfrm>
          <a:prstGeom prst="rect">
            <a:avLst/>
          </a:prstGeom>
          <a:noFill/>
        </p:spPr>
        <p:txBody>
          <a:bodyPr wrap="square" rtlCol="0" anchor="t">
            <a:spAutoFit/>
          </a:bodyPr>
          <a:lstStyle/>
          <a:p>
            <a:r>
              <a:rPr lang="en-US" altLang="zh-CN" sz="2400" dirty="0" err="1">
                <a:latin typeface="楷体" panose="02010609060101010101" charset="-122"/>
                <a:ea typeface="楷体" panose="02010609060101010101" charset="-122"/>
                <a:cs typeface="楷体" panose="02010609060101010101" charset="-122"/>
                <a:sym typeface="+mn-ea"/>
              </a:rPr>
              <a:t>2.</a:t>
            </a:r>
            <a:r>
              <a:rPr lang="zh-CN" altLang="en-US" sz="2400" dirty="0" err="1">
                <a:latin typeface="楷体" panose="02010609060101010101" charset="-122"/>
                <a:ea typeface="楷体" panose="02010609060101010101" charset="-122"/>
                <a:cs typeface="楷体" panose="02010609060101010101" charset="-122"/>
                <a:sym typeface="+mn-ea"/>
              </a:rPr>
              <a:t>在</a:t>
            </a:r>
            <a:r>
              <a:rPr lang="en-US" altLang="zh-CN" sz="2400" dirty="0" err="1">
                <a:latin typeface="楷体" panose="02010609060101010101" charset="-122"/>
                <a:ea typeface="楷体" panose="02010609060101010101" charset="-122"/>
                <a:cs typeface="楷体" panose="02010609060101010101" charset="-122"/>
                <a:sym typeface="+mn-ea"/>
              </a:rPr>
              <a:t>TPReadFK</a:t>
            </a:r>
            <a:r>
              <a:rPr lang="en-US" altLang="zh-CN" sz="2400" dirty="0">
                <a:latin typeface="楷体" panose="02010609060101010101" charset="-122"/>
                <a:ea typeface="楷体" panose="02010609060101010101" charset="-122"/>
                <a:cs typeface="楷体" panose="02010609060101010101" charset="-122"/>
                <a:sym typeface="+mn-ea"/>
              </a:rPr>
              <a:t> reg1, "More?", </a:t>
            </a:r>
            <a:r>
              <a:rPr lang="en-US" altLang="zh-CN" sz="2400" dirty="0" err="1">
                <a:latin typeface="楷体" panose="02010609060101010101" charset="-122"/>
                <a:ea typeface="楷体" panose="02010609060101010101" charset="-122"/>
                <a:cs typeface="楷体" panose="02010609060101010101" charset="-122"/>
                <a:sym typeface="+mn-ea"/>
              </a:rPr>
              <a:t>stEmpty</a:t>
            </a:r>
            <a:r>
              <a:rPr lang="en-US" altLang="zh-CN" sz="2400" dirty="0">
                <a:latin typeface="楷体" panose="02010609060101010101" charset="-122"/>
                <a:ea typeface="楷体" panose="02010609060101010101" charset="-122"/>
                <a:cs typeface="楷体" panose="02010609060101010101" charset="-122"/>
                <a:sym typeface="+mn-ea"/>
              </a:rPr>
              <a:t>, </a:t>
            </a:r>
            <a:r>
              <a:rPr lang="en-US" altLang="zh-CN" sz="2400" dirty="0" err="1">
                <a:latin typeface="楷体" panose="02010609060101010101" charset="-122"/>
                <a:ea typeface="楷体" panose="02010609060101010101" charset="-122"/>
                <a:cs typeface="楷体" panose="02010609060101010101" charset="-122"/>
                <a:sym typeface="+mn-ea"/>
              </a:rPr>
              <a:t>stEmpty</a:t>
            </a:r>
            <a:r>
              <a:rPr lang="en-US" altLang="zh-CN" sz="2400" dirty="0">
                <a:latin typeface="楷体" panose="02010609060101010101" charset="-122"/>
                <a:ea typeface="楷体" panose="02010609060101010101" charset="-122"/>
                <a:cs typeface="楷体" panose="02010609060101010101" charset="-122"/>
                <a:sym typeface="+mn-ea"/>
              </a:rPr>
              <a:t>, "Yes", "No";</a:t>
            </a:r>
            <a:r>
              <a:rPr lang="zh-CN" altLang="en-US" sz="2400" dirty="0" err="1">
                <a:latin typeface="楷体" panose="02010609060101010101" charset="-122"/>
                <a:ea typeface="楷体" panose="02010609060101010101" charset="-122"/>
                <a:cs typeface="楷体" panose="02010609060101010101" charset="-122"/>
                <a:sym typeface="+mn-ea"/>
              </a:rPr>
              <a:t>指令中</a:t>
            </a:r>
            <a:r>
              <a:rPr lang="en-US" altLang="zh-CN" sz="2400" dirty="0" err="1">
                <a:latin typeface="楷体" panose="02010609060101010101" charset="-122"/>
                <a:ea typeface="楷体" panose="02010609060101010101" charset="-122"/>
                <a:cs typeface="楷体" panose="02010609060101010101" charset="-122"/>
                <a:sym typeface="+mn-ea"/>
              </a:rPr>
              <a:t>“stEmpty”</a:t>
            </a:r>
            <a:r>
              <a:rPr lang="zh-CN" altLang="en-US" sz="2400" dirty="0" err="1">
                <a:latin typeface="楷体" panose="02010609060101010101" charset="-122"/>
                <a:ea typeface="楷体" panose="02010609060101010101" charset="-122"/>
                <a:cs typeface="楷体" panose="02010609060101010101" charset="-122"/>
                <a:sym typeface="+mn-ea"/>
              </a:rPr>
              <a:t>属于</a:t>
            </a:r>
            <a:r>
              <a:rPr lang="en-US" altLang="zh-CN" sz="2400" dirty="0" err="1">
                <a:latin typeface="楷体" panose="02010609060101010101" charset="-122"/>
                <a:ea typeface="楷体" panose="02010609060101010101" charset="-122"/>
                <a:cs typeface="楷体" panose="02010609060101010101" charset="-122"/>
                <a:sym typeface="+mn-ea"/>
              </a:rPr>
              <a:t>(      )</a:t>
            </a:r>
            <a:r>
              <a:rPr lang="zh-CN" altLang="en-US" sz="2400" dirty="0" err="1">
                <a:latin typeface="楷体" panose="02010609060101010101" charset="-122"/>
                <a:ea typeface="楷体" panose="02010609060101010101" charset="-122"/>
                <a:cs typeface="楷体" panose="02010609060101010101" charset="-122"/>
                <a:sym typeface="+mn-ea"/>
              </a:rPr>
              <a:t>数据。</a:t>
            </a:r>
            <a:endParaRPr lang="en-US" altLang="zh-CN" sz="2400" dirty="0">
              <a:latin typeface="楷体" panose="02010609060101010101" charset="-122"/>
              <a:ea typeface="楷体" panose="02010609060101010101" charset="-122"/>
              <a:cs typeface="楷体" panose="02010609060101010101" charset="-122"/>
            </a:endParaRPr>
          </a:p>
          <a:p>
            <a:endParaRPr lang="en-US" altLang="zh-CN" sz="2400" dirty="0">
              <a:latin typeface="楷体" panose="02010609060101010101" charset="-122"/>
              <a:ea typeface="楷体" panose="02010609060101010101" charset="-122"/>
              <a:cs typeface="楷体" panose="02010609060101010101"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6387" name="图片 3" descr="6b8708cbff3fdcecba2b531040b50f4"/>
          <p:cNvPicPr>
            <a:picLocks noChangeAspect="1"/>
          </p:cNvPicPr>
          <p:nvPr>
            <p:custDataLst>
              <p:tags r:id="rId1"/>
            </p:custDataLst>
          </p:nvPr>
        </p:nvPicPr>
        <p:blipFill>
          <a:blip r:embed="rId2"/>
          <a:stretch>
            <a:fillRect/>
          </a:stretch>
        </p:blipFill>
        <p:spPr>
          <a:xfrm>
            <a:off x="0" y="44450"/>
            <a:ext cx="655638" cy="655638"/>
          </a:xfrm>
          <a:prstGeom prst="rect">
            <a:avLst/>
          </a:prstGeom>
          <a:noFill/>
          <a:ln w="9525">
            <a:noFill/>
          </a:ln>
        </p:spPr>
      </p:pic>
      <p:pic>
        <p:nvPicPr>
          <p:cNvPr id="2" name="图片 1"/>
          <p:cNvPicPr>
            <a:picLocks noChangeAspect="1"/>
          </p:cNvPicPr>
          <p:nvPr>
            <p:custDataLst>
              <p:tags r:id="rId3"/>
            </p:custDataLst>
          </p:nvPr>
        </p:nvPicPr>
        <p:blipFill>
          <a:blip r:embed="rId4"/>
          <a:stretch>
            <a:fillRect/>
          </a:stretch>
        </p:blipFill>
        <p:spPr>
          <a:xfrm flipH="1">
            <a:off x="6882130" y="2534919"/>
            <a:ext cx="5309870" cy="4178300"/>
          </a:xfrm>
          <a:prstGeom prst="ellipse">
            <a:avLst/>
          </a:prstGeom>
        </p:spPr>
      </p:pic>
      <p:sp>
        <p:nvSpPr>
          <p:cNvPr id="5" name="流程图: 过程 4"/>
          <p:cNvSpPr/>
          <p:nvPr>
            <p:custDataLst>
              <p:tags r:id="rId5"/>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3" name="椭圆 2"/>
          <p:cNvSpPr/>
          <p:nvPr/>
        </p:nvSpPr>
        <p:spPr>
          <a:xfrm>
            <a:off x="1919605" y="2275205"/>
            <a:ext cx="1753235" cy="1527175"/>
          </a:xfrm>
          <a:prstGeom prst="ellipse">
            <a:avLst/>
          </a:prstGeom>
          <a:effectLst>
            <a:innerShdw blurRad="63500" dist="50800" dir="2700000">
              <a:prstClr val="black">
                <a:alpha val="50000"/>
              </a:prstClr>
            </a:innerShdw>
          </a:effectLst>
          <a:scene3d>
            <a:camera prst="obliqueBottomLeft"/>
            <a:lightRig rig="threePt" dir="t"/>
          </a:scene3d>
        </p:spPr>
        <p:style>
          <a:lnRef idx="0">
            <a:schemeClr val="accent3"/>
          </a:lnRef>
          <a:fillRef idx="3">
            <a:schemeClr val="accent3"/>
          </a:fillRef>
          <a:effectRef idx="3">
            <a:schemeClr val="accent3"/>
          </a:effectRef>
          <a:fontRef idx="minor">
            <a:schemeClr val="lt1"/>
          </a:fontRef>
        </p:style>
        <p:txBody>
          <a:bodyPr rtlCol="0" anchor="ctr"/>
          <a:lstStyle/>
          <a:p>
            <a:pPr algn="ctr"/>
            <a:r>
              <a:rPr lang="zh-CN" altLang="en-US" sz="7200" b="1">
                <a:solidFill>
                  <a:srgbClr val="0070C0"/>
                </a:solidFill>
              </a:rPr>
              <a:t>谢</a:t>
            </a:r>
            <a:endParaRPr lang="zh-CN" altLang="en-US" sz="7200" b="1">
              <a:solidFill>
                <a:srgbClr val="0070C0"/>
              </a:solidFill>
            </a:endParaRPr>
          </a:p>
        </p:txBody>
      </p:sp>
      <p:sp>
        <p:nvSpPr>
          <p:cNvPr id="4" name="椭圆 3"/>
          <p:cNvSpPr/>
          <p:nvPr>
            <p:custDataLst>
              <p:tags r:id="rId6"/>
            </p:custDataLst>
          </p:nvPr>
        </p:nvSpPr>
        <p:spPr>
          <a:xfrm>
            <a:off x="3504565" y="2275205"/>
            <a:ext cx="1753235" cy="1527175"/>
          </a:xfrm>
          <a:prstGeom prst="ellipse">
            <a:avLst/>
          </a:prstGeom>
          <a:effectLst>
            <a:innerShdw blurRad="63500" dist="50800" dir="2700000">
              <a:prstClr val="black">
                <a:alpha val="50000"/>
              </a:prstClr>
            </a:innerShdw>
          </a:effectLst>
          <a:scene3d>
            <a:camera prst="obliqueBottomLeft"/>
            <a:lightRig rig="threePt" dir="t"/>
          </a:scene3d>
        </p:spPr>
        <p:style>
          <a:lnRef idx="0">
            <a:schemeClr val="accent3"/>
          </a:lnRef>
          <a:fillRef idx="3">
            <a:schemeClr val="accent3"/>
          </a:fillRef>
          <a:effectRef idx="3">
            <a:schemeClr val="accent3"/>
          </a:effectRef>
          <a:fontRef idx="minor">
            <a:schemeClr val="lt1"/>
          </a:fontRef>
        </p:style>
        <p:txBody>
          <a:bodyPr rtlCol="0" anchor="ctr"/>
          <a:lstStyle/>
          <a:p>
            <a:pPr algn="ctr"/>
            <a:r>
              <a:rPr lang="zh-CN" altLang="en-US" sz="7200" b="1">
                <a:solidFill>
                  <a:srgbClr val="0070C0"/>
                </a:solidFill>
              </a:rPr>
              <a:t>谢</a:t>
            </a:r>
            <a:endParaRPr lang="zh-CN" altLang="en-US" sz="7200" b="1">
              <a:solidFill>
                <a:srgbClr val="0070C0"/>
              </a:solidFill>
            </a:endParaRPr>
          </a:p>
        </p:txBody>
      </p:sp>
      <p:sp>
        <p:nvSpPr>
          <p:cNvPr id="6" name="椭圆 5"/>
          <p:cNvSpPr/>
          <p:nvPr>
            <p:custDataLst>
              <p:tags r:id="rId7"/>
            </p:custDataLst>
          </p:nvPr>
        </p:nvSpPr>
        <p:spPr>
          <a:xfrm>
            <a:off x="5089525" y="2275205"/>
            <a:ext cx="1753235" cy="1527175"/>
          </a:xfrm>
          <a:prstGeom prst="ellipse">
            <a:avLst/>
          </a:prstGeom>
          <a:effectLst>
            <a:innerShdw blurRad="63500" dist="50800" dir="2700000">
              <a:prstClr val="black">
                <a:alpha val="50000"/>
              </a:prstClr>
            </a:innerShdw>
          </a:effectLst>
          <a:scene3d>
            <a:camera prst="obliqueBottomLeft"/>
            <a:lightRig rig="threePt" dir="t"/>
          </a:scene3d>
        </p:spPr>
        <p:style>
          <a:lnRef idx="0">
            <a:schemeClr val="accent3"/>
          </a:lnRef>
          <a:fillRef idx="3">
            <a:schemeClr val="accent3"/>
          </a:fillRef>
          <a:effectRef idx="3">
            <a:schemeClr val="accent3"/>
          </a:effectRef>
          <a:fontRef idx="minor">
            <a:schemeClr val="lt1"/>
          </a:fontRef>
        </p:style>
        <p:txBody>
          <a:bodyPr rtlCol="0" anchor="ctr"/>
          <a:lstStyle/>
          <a:p>
            <a:pPr algn="ctr"/>
            <a:r>
              <a:rPr lang="zh-CN" altLang="en-US" sz="7200" b="1">
                <a:solidFill>
                  <a:srgbClr val="0070C0"/>
                </a:solidFill>
              </a:rPr>
              <a:t>观</a:t>
            </a:r>
            <a:endParaRPr lang="zh-CN" altLang="en-US" sz="7200" b="1">
              <a:solidFill>
                <a:srgbClr val="0070C0"/>
              </a:solidFill>
            </a:endParaRPr>
          </a:p>
        </p:txBody>
      </p:sp>
      <p:sp>
        <p:nvSpPr>
          <p:cNvPr id="7" name="椭圆 6"/>
          <p:cNvSpPr/>
          <p:nvPr>
            <p:custDataLst>
              <p:tags r:id="rId8"/>
            </p:custDataLst>
          </p:nvPr>
        </p:nvSpPr>
        <p:spPr>
          <a:xfrm>
            <a:off x="6674485" y="2275205"/>
            <a:ext cx="1753235" cy="1527175"/>
          </a:xfrm>
          <a:prstGeom prst="ellipse">
            <a:avLst/>
          </a:prstGeom>
          <a:effectLst>
            <a:innerShdw blurRad="63500" dist="50800" dir="2700000">
              <a:prstClr val="black">
                <a:alpha val="50000"/>
              </a:prstClr>
            </a:innerShdw>
          </a:effectLst>
          <a:scene3d>
            <a:camera prst="obliqueBottomLeft"/>
            <a:lightRig rig="threePt" dir="t"/>
          </a:scene3d>
        </p:spPr>
        <p:style>
          <a:lnRef idx="0">
            <a:schemeClr val="accent3"/>
          </a:lnRef>
          <a:fillRef idx="3">
            <a:schemeClr val="accent3"/>
          </a:fillRef>
          <a:effectRef idx="3">
            <a:schemeClr val="accent3"/>
          </a:effectRef>
          <a:fontRef idx="minor">
            <a:schemeClr val="lt1"/>
          </a:fontRef>
        </p:style>
        <p:txBody>
          <a:bodyPr rtlCol="0" anchor="ctr"/>
          <a:lstStyle/>
          <a:p>
            <a:pPr algn="ctr"/>
            <a:r>
              <a:rPr lang="zh-CN" altLang="en-US" sz="7200" b="1">
                <a:solidFill>
                  <a:srgbClr val="0070C0"/>
                </a:solidFill>
              </a:rPr>
              <a:t>赏</a:t>
            </a:r>
            <a:endParaRPr lang="zh-CN" altLang="en-US" sz="7200" b="1">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7170"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7171" name="文本框 3"/>
          <p:cNvSpPr txBox="1"/>
          <p:nvPr/>
        </p:nvSpPr>
        <p:spPr>
          <a:xfrm>
            <a:off x="2351088" y="1052513"/>
            <a:ext cx="8145462" cy="706755"/>
          </a:xfrm>
          <a:prstGeom prst="rect">
            <a:avLst/>
          </a:prstGeom>
          <a:noFill/>
          <a:ln w="9525">
            <a:noFill/>
          </a:ln>
        </p:spPr>
        <p:txBody>
          <a:bodyPr wrap="square" anchor="t" anchorCtr="0">
            <a:spAutoFit/>
          </a:bodyPr>
          <a:lstStyle/>
          <a:p>
            <a:pPr algn="ctr"/>
            <a:r>
              <a:rPr lang="en-US" sz="4000" b="1">
                <a:solidFill>
                  <a:srgbClr val="0070C0"/>
                </a:solidFill>
                <a:sym typeface="+mn-ea"/>
              </a:rPr>
              <a:t>2.4</a:t>
            </a:r>
            <a:r>
              <a:rPr lang="zh-CN" altLang="en-US" sz="4000" b="1">
                <a:solidFill>
                  <a:srgbClr val="0070C0"/>
                </a:solidFill>
                <a:sym typeface="+mn-ea"/>
              </a:rPr>
              <a:t>人机交互指令</a:t>
            </a:r>
            <a:endParaRPr lang="zh-CN" sz="4000" b="1">
              <a:solidFill>
                <a:srgbClr val="0070C0"/>
              </a:solidFill>
              <a:latin typeface="Arial" panose="020B0604020202020204" pitchFamily="34" charset="0"/>
              <a:ea typeface="宋体" panose="02010600030101010101" pitchFamily="2" charset="-122"/>
            </a:endParaRPr>
          </a:p>
        </p:txBody>
      </p:sp>
      <p:sp>
        <p:nvSpPr>
          <p:cNvPr id="7172" name="文本框 2"/>
          <p:cNvSpPr txBox="1"/>
          <p:nvPr>
            <p:custDataLst>
              <p:tags r:id="rId2"/>
            </p:custDataLst>
          </p:nvPr>
        </p:nvSpPr>
        <p:spPr>
          <a:xfrm>
            <a:off x="5519738" y="2636838"/>
            <a:ext cx="1890712" cy="521970"/>
          </a:xfrm>
          <a:prstGeom prst="rect">
            <a:avLst/>
          </a:prstGeom>
          <a:noFill/>
          <a:ln w="9525">
            <a:noFill/>
          </a:ln>
        </p:spPr>
        <p:txBody>
          <a:bodyPr wrap="square" anchor="t" anchorCtr="0">
            <a:spAutoFit/>
          </a:bodyPr>
          <a:lstStyle/>
          <a:p>
            <a:r>
              <a:rPr lang="zh-CN" altLang="en-US" sz="2800" b="1">
                <a:solidFill>
                  <a:srgbClr val="0070C0"/>
                </a:solidFill>
                <a:latin typeface="Arial" panose="020B0604020202020204" pitchFamily="34" charset="0"/>
                <a:ea typeface="宋体" panose="02010600030101010101" pitchFamily="2" charset="-122"/>
              </a:rPr>
              <a:t>任务概述</a:t>
            </a:r>
            <a:endParaRPr lang="en-US" altLang="zh-CN" sz="2800" b="1">
              <a:solidFill>
                <a:srgbClr val="0070C0"/>
              </a:solidFill>
              <a:latin typeface="Arial" panose="020B0604020202020204" pitchFamily="34" charset="0"/>
              <a:ea typeface="宋体" panose="02010600030101010101" pitchFamily="2" charset="-122"/>
            </a:endParaRPr>
          </a:p>
        </p:txBody>
      </p:sp>
      <p:sp>
        <p:nvSpPr>
          <p:cNvPr id="4" name="圆角矩形 3"/>
          <p:cNvSpPr/>
          <p:nvPr>
            <p:custDataLst>
              <p:tags r:id="rId3"/>
            </p:custDataLst>
          </p:nvPr>
        </p:nvSpPr>
        <p:spPr>
          <a:xfrm>
            <a:off x="1558925" y="3213100"/>
            <a:ext cx="10009188" cy="257175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indent="457200" algn="l" fontAlgn="base">
              <a:lnSpc>
                <a:spcPct val="150000"/>
              </a:lnSpc>
            </a:pPr>
            <a:r>
              <a:rPr lang="zh-CN" altLang="en-US" sz="2400">
                <a:latin typeface="华文楷体" panose="02010600040101010101" charset="-122"/>
                <a:ea typeface="华文楷体" panose="02010600040101010101" charset="-122"/>
                <a:sym typeface="+mn-ea"/>
              </a:rPr>
              <a:t>某汽车企业已经完成机器人对汽车玻璃的搬运等自动化生产，为了避免人工涂胶涂敷均匀一致性差，劳动强度大影响整车质量，需要利用机器人给汽车进行各种复杂形状的玻璃和空间位置快速而稳定的涂胶。为了在方便涂胶调试，需要</a:t>
            </a:r>
            <a:r>
              <a:rPr lang="zh-CN" altLang="en-US" sz="2400" b="1">
                <a:solidFill>
                  <a:srgbClr val="FF0000"/>
                </a:solidFill>
                <a:latin typeface="华文楷体" panose="02010600040101010101" charset="-122"/>
                <a:ea typeface="华文楷体" panose="02010600040101010101" charset="-122"/>
                <a:sym typeface="+mn-ea"/>
              </a:rPr>
              <a:t>设计人机交互界面</a:t>
            </a:r>
            <a:r>
              <a:rPr lang="zh-CN" altLang="en-US" sz="2400">
                <a:latin typeface="华文楷体" panose="02010600040101010101" charset="-122"/>
                <a:ea typeface="华文楷体" panose="02010600040101010101" charset="-122"/>
                <a:sym typeface="+mn-ea"/>
              </a:rPr>
              <a:t>方便用户选择对应的涂胶方式。</a:t>
            </a:r>
            <a:endParaRPr lang="zh-CN" altLang="en-US" sz="2400">
              <a:latin typeface="华文楷体" panose="02010600040101010101" charset="-122"/>
              <a:ea typeface="华文楷体" panose="02010600040101010101" charset="-122"/>
              <a:sym typeface="+mn-ea"/>
            </a:endParaRPr>
          </a:p>
        </p:txBody>
      </p:sp>
      <p:sp>
        <p:nvSpPr>
          <p:cNvPr id="5" name="流程图: 过程 4"/>
          <p:cNvSpPr/>
          <p:nvPr>
            <p:custDataLst>
              <p:tags r:id="rId4"/>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8194"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8195" name="文本框 3"/>
          <p:cNvSpPr txBox="1"/>
          <p:nvPr/>
        </p:nvSpPr>
        <p:spPr>
          <a:xfrm>
            <a:off x="2351088" y="1052513"/>
            <a:ext cx="8145462" cy="706755"/>
          </a:xfrm>
          <a:prstGeom prst="rect">
            <a:avLst/>
          </a:prstGeom>
          <a:noFill/>
          <a:ln w="9525">
            <a:noFill/>
          </a:ln>
        </p:spPr>
        <p:txBody>
          <a:bodyPr wrap="square" anchor="t" anchorCtr="0">
            <a:spAutoFit/>
          </a:bodyPr>
          <a:lstStyle/>
          <a:p>
            <a:pPr algn="ctr"/>
            <a:r>
              <a:rPr lang="en-US" sz="4000" b="1">
                <a:solidFill>
                  <a:srgbClr val="0070C0"/>
                </a:solidFill>
                <a:sym typeface="+mn-ea"/>
              </a:rPr>
              <a:t>2.4</a:t>
            </a:r>
            <a:r>
              <a:rPr lang="zh-CN" altLang="en-US" sz="4000" b="1">
                <a:solidFill>
                  <a:srgbClr val="0070C0"/>
                </a:solidFill>
                <a:sym typeface="+mn-ea"/>
              </a:rPr>
              <a:t>人机交互指令</a:t>
            </a:r>
            <a:endParaRPr lang="zh-CN" sz="4000" b="1">
              <a:solidFill>
                <a:srgbClr val="0070C0"/>
              </a:solidFill>
              <a:sym typeface="+mn-ea"/>
            </a:endParaRPr>
          </a:p>
        </p:txBody>
      </p:sp>
      <p:sp>
        <p:nvSpPr>
          <p:cNvPr id="8196" name="文本框 2"/>
          <p:cNvSpPr txBox="1"/>
          <p:nvPr>
            <p:custDataLst>
              <p:tags r:id="rId2"/>
            </p:custDataLst>
          </p:nvPr>
        </p:nvSpPr>
        <p:spPr>
          <a:xfrm>
            <a:off x="2206625" y="2852738"/>
            <a:ext cx="7369175" cy="522287"/>
          </a:xfrm>
          <a:prstGeom prst="rect">
            <a:avLst/>
          </a:prstGeom>
          <a:noFill/>
          <a:ln w="9525">
            <a:noFill/>
          </a:ln>
        </p:spPr>
        <p:txBody>
          <a:bodyPr wrap="square" anchor="t" anchorCtr="0">
            <a:spAutoFit/>
          </a:bodyPr>
          <a:lstStyle/>
          <a:p>
            <a:r>
              <a:rPr lang="zh-CN" altLang="en-US" sz="2800" b="1">
                <a:solidFill>
                  <a:srgbClr val="0070C0"/>
                </a:solidFill>
                <a:latin typeface="Arial" panose="020B0604020202020204" pitchFamily="34" charset="0"/>
                <a:ea typeface="宋体" panose="02010600030101010101" pitchFamily="2" charset="-122"/>
              </a:rPr>
              <a:t>学习目标：</a:t>
            </a:r>
            <a:endParaRPr lang="zh-CN" altLang="en-US" sz="2800" b="1">
              <a:solidFill>
                <a:srgbClr val="0070C0"/>
              </a:solidFill>
              <a:latin typeface="Arial" panose="020B0604020202020204" pitchFamily="34" charset="0"/>
              <a:ea typeface="宋体" panose="02010600030101010101" pitchFamily="2" charset="-122"/>
            </a:endParaRPr>
          </a:p>
        </p:txBody>
      </p:sp>
      <p:sp>
        <p:nvSpPr>
          <p:cNvPr id="8198" name="文本框 6"/>
          <p:cNvSpPr txBox="1"/>
          <p:nvPr>
            <p:custDataLst>
              <p:tags r:id="rId3"/>
            </p:custDataLst>
          </p:nvPr>
        </p:nvSpPr>
        <p:spPr>
          <a:xfrm>
            <a:off x="3772535" y="3429000"/>
            <a:ext cx="6672580" cy="1198880"/>
          </a:xfrm>
          <a:prstGeom prst="rect">
            <a:avLst/>
          </a:prstGeom>
          <a:noFill/>
          <a:ln w="9525">
            <a:noFill/>
          </a:ln>
        </p:spPr>
        <p:txBody>
          <a:bodyPr wrap="square" anchor="t" anchorCtr="0">
            <a:spAutoFit/>
          </a:bodyPr>
          <a:lstStyle/>
          <a:p>
            <a:pPr>
              <a:lnSpc>
                <a:spcPct val="150000"/>
              </a:lnSpc>
            </a:pPr>
            <a:r>
              <a:rPr lang="en-US" altLang="zh-CN" sz="2400">
                <a:latin typeface="华文楷体" panose="02010600040101010101" charset="-122"/>
                <a:ea typeface="华文楷体" panose="02010600040101010101" charset="-122"/>
                <a:sym typeface="+mn-ea"/>
              </a:rPr>
              <a:t>1.掌握人机交互指令的应用</a:t>
            </a:r>
            <a:r>
              <a:rPr lang="zh-CN" altLang="en-US" sz="2400">
                <a:latin typeface="华文楷体" panose="02010600040101010101" charset="-122"/>
                <a:ea typeface="华文楷体" panose="02010600040101010101" charset="-122"/>
                <a:sym typeface="+mn-ea"/>
              </a:rPr>
              <a:t>；</a:t>
            </a:r>
            <a:endParaRPr lang="en-US" altLang="zh-CN" sz="2400">
              <a:latin typeface="华文楷体" panose="02010600040101010101" charset="-122"/>
              <a:ea typeface="华文楷体" panose="02010600040101010101" charset="-122"/>
              <a:sym typeface="+mn-ea"/>
            </a:endParaRPr>
          </a:p>
          <a:p>
            <a:pPr>
              <a:lnSpc>
                <a:spcPct val="150000"/>
              </a:lnSpc>
            </a:pPr>
            <a:r>
              <a:rPr lang="en-US" altLang="zh-CN" sz="2400">
                <a:latin typeface="华文楷体" panose="02010600040101010101" charset="-122"/>
                <a:ea typeface="华文楷体" panose="02010600040101010101" charset="-122"/>
              </a:rPr>
              <a:t>2.</a:t>
            </a:r>
            <a:r>
              <a:rPr lang="en-US" altLang="zh-CN" sz="2400">
                <a:latin typeface="华文楷体" panose="02010600040101010101" charset="-122"/>
                <a:ea typeface="华文楷体" panose="02010600040101010101" charset="-122"/>
                <a:sym typeface="+mn-ea"/>
              </a:rPr>
              <a:t>掌握计时指令的应用</a:t>
            </a:r>
            <a:r>
              <a:rPr lang="zh-CN" altLang="en-US" sz="2400">
                <a:latin typeface="华文楷体" panose="02010600040101010101" charset="-122"/>
                <a:ea typeface="华文楷体" panose="02010600040101010101" charset="-122"/>
                <a:sym typeface="+mn-ea"/>
              </a:rPr>
              <a:t>；</a:t>
            </a:r>
            <a:endParaRPr lang="en-US" altLang="zh-CN" sz="2400">
              <a:latin typeface="华文楷体" panose="02010600040101010101" charset="-122"/>
              <a:ea typeface="华文楷体" panose="02010600040101010101" charset="-122"/>
            </a:endParaRPr>
          </a:p>
        </p:txBody>
      </p:sp>
      <p:sp>
        <p:nvSpPr>
          <p:cNvPr id="5" name="流程图: 过程 4"/>
          <p:cNvSpPr/>
          <p:nvPr>
            <p:custDataLst>
              <p:tags r:id="rId4"/>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4338"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5" name="流程图: 过程 4"/>
          <p:cNvSpPr/>
          <p:nvPr>
            <p:custDataLst>
              <p:tags r:id="rId2"/>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8195" name="文本框 2"/>
          <p:cNvSpPr txBox="1"/>
          <p:nvPr>
            <p:custDataLst>
              <p:tags r:id="rId3"/>
            </p:custDataLst>
          </p:nvPr>
        </p:nvSpPr>
        <p:spPr>
          <a:xfrm>
            <a:off x="600075" y="836613"/>
            <a:ext cx="5399088" cy="645160"/>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一、人机交互指令</a:t>
            </a:r>
            <a:endParaRPr lang="zh-CN" altLang="en-US" sz="3600" b="1" dirty="0">
              <a:solidFill>
                <a:srgbClr val="0070C0"/>
              </a:solidFill>
              <a:latin typeface="楷体" panose="02010609060101010101" charset="-122"/>
              <a:ea typeface="楷体" panose="02010609060101010101" charset="-122"/>
            </a:endParaRPr>
          </a:p>
        </p:txBody>
      </p:sp>
      <p:sp>
        <p:nvSpPr>
          <p:cNvPr id="2" name="TextBox 8"/>
          <p:cNvSpPr txBox="1"/>
          <p:nvPr>
            <p:custDataLst>
              <p:tags r:id="rId4"/>
            </p:custDataLst>
          </p:nvPr>
        </p:nvSpPr>
        <p:spPr>
          <a:xfrm>
            <a:off x="1071538" y="1713220"/>
            <a:ext cx="8072462" cy="460375"/>
          </a:xfrm>
          <a:prstGeom prst="rect">
            <a:avLst/>
          </a:prstGeom>
          <a:noFill/>
        </p:spPr>
        <p:txBody>
          <a:bodyPr wrap="square" rtlCol="0">
            <a:spAutoFit/>
          </a:bodyPr>
          <a:lstStyle/>
          <a:p>
            <a:r>
              <a:rPr lang="zh-CN" altLang="en-US" sz="2400" b="1" dirty="0">
                <a:solidFill>
                  <a:srgbClr val="FF0000"/>
                </a:solidFill>
                <a:latin typeface="华文楷体" panose="02010600040101010101" charset="-122"/>
                <a:ea typeface="华文楷体" panose="02010600040101010101" charset="-122"/>
              </a:rPr>
              <a:t>人机交互指令的作用：</a:t>
            </a:r>
            <a:r>
              <a:rPr lang="zh-CN" altLang="en-US" sz="2400" dirty="0">
                <a:latin typeface="华文楷体" panose="02010600040101010101" charset="-122"/>
                <a:ea typeface="华文楷体" panose="02010600040101010101" charset="-122"/>
              </a:rPr>
              <a:t>显示当前信息或者人工选择确认</a:t>
            </a:r>
            <a:endParaRPr lang="zh-CN" altLang="en-US" sz="2400" b="1" dirty="0">
              <a:solidFill>
                <a:srgbClr val="FF0000"/>
              </a:solidFill>
              <a:latin typeface="华文楷体" panose="02010600040101010101" charset="-122"/>
              <a:ea typeface="华文楷体" panose="02010600040101010101" charset="-122"/>
            </a:endParaRPr>
          </a:p>
        </p:txBody>
      </p:sp>
      <p:sp>
        <p:nvSpPr>
          <p:cNvPr id="10" name="TextBox 9"/>
          <p:cNvSpPr txBox="1"/>
          <p:nvPr>
            <p:custDataLst>
              <p:tags r:id="rId5"/>
            </p:custDataLst>
          </p:nvPr>
        </p:nvSpPr>
        <p:spPr>
          <a:xfrm>
            <a:off x="2785745" y="3997960"/>
            <a:ext cx="8375015" cy="829945"/>
          </a:xfrm>
          <a:prstGeom prst="rect">
            <a:avLst/>
          </a:prstGeom>
          <a:noFill/>
        </p:spPr>
        <p:txBody>
          <a:bodyPr wrap="square" rtlCol="0">
            <a:spAutoFit/>
          </a:bodyPr>
          <a:lstStyle/>
          <a:p>
            <a:r>
              <a:rPr lang="zh-CN" altLang="en-US" sz="2400" dirty="0">
                <a:latin typeface="华文楷体" panose="02010600040101010101" charset="-122"/>
                <a:ea typeface="华文楷体" panose="02010600040101010101" charset="-122"/>
                <a:cs typeface="华文楷体" panose="02010600040101010101" charset="-122"/>
              </a:rPr>
              <a:t>若对应数值型数据</a:t>
            </a:r>
            <a:r>
              <a:rPr lang="en-US" altLang="zh-CN" sz="2400" dirty="0" err="1">
                <a:latin typeface="华文楷体" panose="02010600040101010101" charset="-122"/>
                <a:ea typeface="华文楷体" panose="02010600040101010101" charset="-122"/>
                <a:cs typeface="华文楷体" panose="02010600040101010101" charset="-122"/>
              </a:rPr>
              <a:t>cycletime</a:t>
            </a:r>
            <a:r>
              <a:rPr lang="en-US" altLang="zh-CN" sz="2400" dirty="0">
                <a:latin typeface="华文楷体" panose="02010600040101010101" charset="-122"/>
                <a:ea typeface="华文楷体" panose="02010600040101010101" charset="-122"/>
                <a:cs typeface="华文楷体" panose="02010600040101010101" charset="-122"/>
              </a:rPr>
              <a:t> </a:t>
            </a:r>
            <a:r>
              <a:rPr lang="zh-CN" altLang="en-US" sz="2400" dirty="0">
                <a:latin typeface="华文楷体" panose="02010600040101010101" charset="-122"/>
                <a:ea typeface="华文楷体" panose="02010600040101010101" charset="-122"/>
                <a:cs typeface="华文楷体" panose="02010600040101010101" charset="-122"/>
              </a:rPr>
              <a:t>的数值为</a:t>
            </a:r>
            <a:r>
              <a:rPr lang="en-US" altLang="zh-CN" sz="2400" dirty="0">
                <a:latin typeface="华文楷体" panose="02010600040101010101" charset="-122"/>
                <a:ea typeface="华文楷体" panose="02010600040101010101" charset="-122"/>
                <a:cs typeface="华文楷体" panose="02010600040101010101" charset="-122"/>
              </a:rPr>
              <a:t>5</a:t>
            </a:r>
            <a:r>
              <a:rPr lang="zh-CN" altLang="en-US" sz="2400" dirty="0">
                <a:latin typeface="华文楷体" panose="02010600040101010101" charset="-122"/>
                <a:ea typeface="华文楷体" panose="02010600040101010101" charset="-122"/>
                <a:cs typeface="华文楷体" panose="02010600040101010101" charset="-122"/>
              </a:rPr>
              <a:t>，运行该指令，则示教器屏幕上会显示“</a:t>
            </a:r>
            <a:r>
              <a:rPr lang="en-US" altLang="zh-CN" sz="2400" dirty="0" err="1">
                <a:latin typeface="华文楷体" panose="02010600040101010101" charset="-122"/>
                <a:ea typeface="华文楷体" panose="02010600040101010101" charset="-122"/>
                <a:cs typeface="华文楷体" panose="02010600040101010101" charset="-122"/>
              </a:rPr>
              <a:t>Thelast</a:t>
            </a:r>
            <a:r>
              <a:rPr lang="en-US" altLang="zh-CN" sz="2400" dirty="0">
                <a:latin typeface="华文楷体" panose="02010600040101010101" charset="-122"/>
                <a:ea typeface="华文楷体" panose="02010600040101010101" charset="-122"/>
                <a:cs typeface="华文楷体" panose="02010600040101010101" charset="-122"/>
              </a:rPr>
              <a:t> cycle time is 5”</a:t>
            </a:r>
            <a:r>
              <a:rPr lang="zh-CN" altLang="en-US" sz="2400" dirty="0">
                <a:latin typeface="华文楷体" panose="02010600040101010101" charset="-122"/>
                <a:ea typeface="华文楷体" panose="02010600040101010101" charset="-122"/>
                <a:cs typeface="华文楷体" panose="02010600040101010101" charset="-122"/>
              </a:rPr>
              <a:t>。</a:t>
            </a:r>
            <a:endParaRPr lang="zh-CN" altLang="en-US" sz="2400" dirty="0">
              <a:latin typeface="华文楷体" panose="02010600040101010101" charset="-122"/>
              <a:ea typeface="华文楷体" panose="02010600040101010101" charset="-122"/>
              <a:cs typeface="华文楷体" panose="02010600040101010101" charset="-122"/>
            </a:endParaRPr>
          </a:p>
        </p:txBody>
      </p:sp>
      <p:sp>
        <p:nvSpPr>
          <p:cNvPr id="3" name="矩形 2"/>
          <p:cNvSpPr/>
          <p:nvPr>
            <p:custDataLst>
              <p:tags r:id="rId6"/>
            </p:custDataLst>
          </p:nvPr>
        </p:nvSpPr>
        <p:spPr>
          <a:xfrm>
            <a:off x="1142976" y="3070542"/>
            <a:ext cx="7715304" cy="460375"/>
          </a:xfrm>
          <a:prstGeom prst="rect">
            <a:avLst/>
          </a:prstGeom>
        </p:spPr>
        <p:txBody>
          <a:bodyPr wrap="square">
            <a:spAutoFit/>
          </a:bodyPr>
          <a:lstStyle/>
          <a:p>
            <a:r>
              <a:rPr lang="zh-CN" altLang="en-US" sz="2400" b="1" dirty="0">
                <a:solidFill>
                  <a:srgbClr val="00B0F0"/>
                </a:solidFill>
                <a:latin typeface="华文楷体" panose="02010600040101010101" charset="-122"/>
                <a:ea typeface="华文楷体" panose="02010600040101010101" charset="-122"/>
                <a:cs typeface="华文楷体" panose="02010600040101010101" charset="-122"/>
              </a:rPr>
              <a:t>指令作用： </a:t>
            </a:r>
            <a:r>
              <a:rPr lang="zh-CN" altLang="en-US" sz="2400" dirty="0">
                <a:latin typeface="华文楷体" panose="02010600040101010101" charset="-122"/>
                <a:ea typeface="华文楷体" panose="02010600040101010101" charset="-122"/>
                <a:cs typeface="华文楷体" panose="02010600040101010101" charset="-122"/>
              </a:rPr>
              <a:t>将字符串显示在示教器屏幕上</a:t>
            </a:r>
            <a:endParaRPr lang="en-US" altLang="zh-CN" sz="2400" dirty="0">
              <a:solidFill>
                <a:srgbClr val="7030A0"/>
              </a:solidFill>
              <a:latin typeface="华文楷体" panose="02010600040101010101" charset="-122"/>
              <a:ea typeface="华文楷体" panose="02010600040101010101" charset="-122"/>
              <a:cs typeface="华文楷体" panose="02010600040101010101" charset="-122"/>
            </a:endParaRPr>
          </a:p>
        </p:txBody>
      </p:sp>
      <p:sp>
        <p:nvSpPr>
          <p:cNvPr id="13" name="TextBox 12"/>
          <p:cNvSpPr txBox="1"/>
          <p:nvPr>
            <p:custDataLst>
              <p:tags r:id="rId7"/>
            </p:custDataLst>
          </p:nvPr>
        </p:nvSpPr>
        <p:spPr>
          <a:xfrm>
            <a:off x="642910" y="2427600"/>
            <a:ext cx="3571900" cy="460375"/>
          </a:xfrm>
          <a:prstGeom prst="rect">
            <a:avLst/>
          </a:prstGeom>
          <a:noFill/>
        </p:spPr>
        <p:txBody>
          <a:bodyPr wrap="square" rtlCol="0">
            <a:spAutoFit/>
          </a:bodyPr>
          <a:lstStyle/>
          <a:p>
            <a:r>
              <a:rPr lang="en-US" altLang="zh-CN" sz="2400" b="1" dirty="0">
                <a:solidFill>
                  <a:srgbClr val="7030A0"/>
                </a:solidFill>
                <a:latin typeface="华文楷体" panose="02010600040101010101" charset="-122"/>
                <a:ea typeface="华文楷体" panose="02010600040101010101" charset="-122"/>
                <a:cs typeface="华文楷体" panose="02010600040101010101" charset="-122"/>
              </a:rPr>
              <a:t>1.</a:t>
            </a:r>
            <a:r>
              <a:rPr lang="zh-CN" altLang="en-US" sz="2400" b="1" dirty="0">
                <a:solidFill>
                  <a:srgbClr val="7030A0"/>
                </a:solidFill>
                <a:latin typeface="华文楷体" panose="02010600040101010101" charset="-122"/>
                <a:ea typeface="华文楷体" panose="02010600040101010101" charset="-122"/>
                <a:cs typeface="华文楷体" panose="02010600040101010101" charset="-122"/>
              </a:rPr>
              <a:t>写屏指令“</a:t>
            </a:r>
            <a:r>
              <a:rPr lang="en-US" altLang="zh-CN" sz="2400" b="1" dirty="0" err="1">
                <a:solidFill>
                  <a:srgbClr val="7030A0"/>
                </a:solidFill>
                <a:latin typeface="华文楷体" panose="02010600040101010101" charset="-122"/>
                <a:ea typeface="华文楷体" panose="02010600040101010101" charset="-122"/>
                <a:cs typeface="华文楷体" panose="02010600040101010101" charset="-122"/>
              </a:rPr>
              <a:t>TPWrite</a:t>
            </a:r>
            <a:r>
              <a:rPr lang="en-US" altLang="zh-CN" sz="2400" b="1" dirty="0">
                <a:solidFill>
                  <a:srgbClr val="7030A0"/>
                </a:solidFill>
                <a:latin typeface="华文楷体" panose="02010600040101010101" charset="-122"/>
                <a:ea typeface="华文楷体" panose="02010600040101010101" charset="-122"/>
                <a:cs typeface="华文楷体" panose="02010600040101010101" charset="-122"/>
              </a:rPr>
              <a:t>”</a:t>
            </a:r>
            <a:endParaRPr lang="en-US" altLang="zh-CN" sz="2400" b="1" dirty="0">
              <a:solidFill>
                <a:srgbClr val="7030A0"/>
              </a:solidFill>
              <a:latin typeface="华文楷体" panose="02010600040101010101" charset="-122"/>
              <a:ea typeface="华文楷体" panose="02010600040101010101" charset="-122"/>
              <a:cs typeface="华文楷体" panose="02010600040101010101" charset="-122"/>
            </a:endParaRPr>
          </a:p>
        </p:txBody>
      </p:sp>
      <p:sp>
        <p:nvSpPr>
          <p:cNvPr id="14" name="矩形 13"/>
          <p:cNvSpPr/>
          <p:nvPr>
            <p:custDataLst>
              <p:tags r:id="rId8"/>
            </p:custDataLst>
          </p:nvPr>
        </p:nvSpPr>
        <p:spPr>
          <a:xfrm>
            <a:off x="1143000" y="3545205"/>
            <a:ext cx="10575925" cy="460375"/>
          </a:xfrm>
          <a:prstGeom prst="rect">
            <a:avLst/>
          </a:prstGeom>
        </p:spPr>
        <p:txBody>
          <a:bodyPr wrap="square">
            <a:spAutoFit/>
          </a:bodyPr>
          <a:lstStyle/>
          <a:p>
            <a:r>
              <a:rPr lang="zh-CN" altLang="en-US" sz="2400" b="1" dirty="0">
                <a:solidFill>
                  <a:srgbClr val="C00000"/>
                </a:solidFill>
                <a:latin typeface="华文楷体" panose="02010600040101010101" charset="-122"/>
                <a:ea typeface="华文楷体" panose="02010600040101010101" charset="-122"/>
                <a:cs typeface="华文楷体" panose="02010600040101010101" charset="-122"/>
              </a:rPr>
              <a:t>应用举例：</a:t>
            </a:r>
            <a:r>
              <a:rPr lang="en-US" altLang="zh-CN" sz="2400" dirty="0" err="1">
                <a:latin typeface="华文楷体" panose="02010600040101010101" charset="-122"/>
                <a:ea typeface="华文楷体" panose="02010600040101010101" charset="-122"/>
                <a:cs typeface="华文楷体" panose="02010600040101010101" charset="-122"/>
              </a:rPr>
              <a:t>TPWrite</a:t>
            </a:r>
            <a:r>
              <a:rPr lang="en-US" altLang="zh-CN" sz="2400" dirty="0">
                <a:latin typeface="华文楷体" panose="02010600040101010101" charset="-122"/>
                <a:ea typeface="华文楷体" panose="02010600040101010101" charset="-122"/>
                <a:cs typeface="华文楷体" panose="02010600040101010101" charset="-122"/>
              </a:rPr>
              <a:t> “The last cycle time is ”\Num:=</a:t>
            </a:r>
            <a:r>
              <a:rPr lang="en-US" altLang="zh-CN" sz="2400" dirty="0" err="1">
                <a:latin typeface="华文楷体" panose="02010600040101010101" charset="-122"/>
                <a:ea typeface="华文楷体" panose="02010600040101010101" charset="-122"/>
                <a:cs typeface="华文楷体" panose="02010600040101010101" charset="-122"/>
              </a:rPr>
              <a:t>cycletime</a:t>
            </a:r>
            <a:r>
              <a:rPr lang="en-US" altLang="zh-CN" sz="2400" dirty="0">
                <a:latin typeface="华文楷体" panose="02010600040101010101" charset="-122"/>
                <a:ea typeface="华文楷体" panose="02010600040101010101" charset="-122"/>
                <a:cs typeface="华文楷体" panose="02010600040101010101" charset="-122"/>
              </a:rPr>
              <a:t>;</a:t>
            </a:r>
            <a:endParaRPr lang="en-US" altLang="zh-CN" sz="2400" b="1" dirty="0">
              <a:solidFill>
                <a:srgbClr val="7030A0"/>
              </a:solidFill>
              <a:latin typeface="华文楷体" panose="02010600040101010101" charset="-122"/>
              <a:ea typeface="华文楷体" panose="02010600040101010101" charset="-122"/>
              <a:cs typeface="华文楷体" panose="02010600040101010101" charset="-122"/>
            </a:endParaRPr>
          </a:p>
        </p:txBody>
      </p:sp>
      <p:sp>
        <p:nvSpPr>
          <p:cNvPr id="15" name="矩形 14"/>
          <p:cNvSpPr/>
          <p:nvPr>
            <p:custDataLst>
              <p:tags r:id="rId9"/>
            </p:custDataLst>
          </p:nvPr>
        </p:nvSpPr>
        <p:spPr>
          <a:xfrm>
            <a:off x="1142976" y="4036369"/>
            <a:ext cx="1928826" cy="460375"/>
          </a:xfrm>
          <a:prstGeom prst="rect">
            <a:avLst/>
          </a:prstGeom>
        </p:spPr>
        <p:txBody>
          <a:bodyPr wrap="square">
            <a:spAutoFit/>
          </a:bodyPr>
          <a:lstStyle/>
          <a:p>
            <a:r>
              <a:rPr lang="zh-CN" altLang="en-US" sz="2400" b="1" dirty="0">
                <a:solidFill>
                  <a:srgbClr val="00B050"/>
                </a:solidFill>
                <a:latin typeface="华文楷体" panose="02010600040101010101" charset="-122"/>
                <a:ea typeface="华文楷体" panose="02010600040101010101" charset="-122"/>
              </a:rPr>
              <a:t>执行结果：</a:t>
            </a:r>
            <a:endParaRPr lang="zh-CN" altLang="en-US" sz="2400" b="1" dirty="0">
              <a:solidFill>
                <a:srgbClr val="00B050"/>
              </a:solidFill>
              <a:latin typeface="华文楷体" panose="02010600040101010101" charset="-122"/>
              <a:ea typeface="华文楷体" panose="02010600040101010101" charset="-122"/>
            </a:endParaRPr>
          </a:p>
        </p:txBody>
      </p:sp>
      <p:sp>
        <p:nvSpPr>
          <p:cNvPr id="6" name="TextBox 5"/>
          <p:cNvSpPr txBox="1"/>
          <p:nvPr>
            <p:custDataLst>
              <p:tags r:id="rId10"/>
            </p:custDataLst>
          </p:nvPr>
        </p:nvSpPr>
        <p:spPr>
          <a:xfrm>
            <a:off x="642910" y="4804396"/>
            <a:ext cx="8643966" cy="460375"/>
          </a:xfrm>
          <a:prstGeom prst="rect">
            <a:avLst/>
          </a:prstGeom>
          <a:noFill/>
        </p:spPr>
        <p:txBody>
          <a:bodyPr wrap="square" rtlCol="0">
            <a:spAutoFit/>
          </a:bodyPr>
          <a:lstStyle/>
          <a:p>
            <a:r>
              <a:rPr lang="en-US" altLang="zh-CN" sz="2400" b="1" dirty="0">
                <a:solidFill>
                  <a:srgbClr val="7030A0"/>
                </a:solidFill>
                <a:latin typeface="华文楷体" panose="02010600040101010101" charset="-122"/>
                <a:ea typeface="华文楷体" panose="02010600040101010101" charset="-122"/>
                <a:cs typeface="华文楷体" panose="02010600040101010101" charset="-122"/>
              </a:rPr>
              <a:t>2.</a:t>
            </a:r>
            <a:r>
              <a:rPr lang="zh-CN" altLang="nn-NO" sz="2400" b="1" dirty="0">
                <a:solidFill>
                  <a:srgbClr val="7030A0"/>
                </a:solidFill>
                <a:latin typeface="华文楷体" panose="02010600040101010101" charset="-122"/>
                <a:ea typeface="华文楷体" panose="02010600040101010101" charset="-122"/>
                <a:cs typeface="华文楷体" panose="02010600040101010101" charset="-122"/>
              </a:rPr>
              <a:t>清屏指令“</a:t>
            </a:r>
            <a:r>
              <a:rPr lang="nn-NO" altLang="zh-CN" sz="2400" b="1" dirty="0">
                <a:solidFill>
                  <a:srgbClr val="7030A0"/>
                </a:solidFill>
                <a:latin typeface="华文楷体" panose="02010600040101010101" charset="-122"/>
                <a:ea typeface="华文楷体" panose="02010600040101010101" charset="-122"/>
                <a:cs typeface="华文楷体" panose="02010600040101010101" charset="-122"/>
              </a:rPr>
              <a:t>TPErase”</a:t>
            </a:r>
            <a:endParaRPr lang="en-US" altLang="zh-CN" sz="2400" b="1" dirty="0">
              <a:solidFill>
                <a:srgbClr val="7030A0"/>
              </a:solidFill>
              <a:latin typeface="华文楷体" panose="02010600040101010101" charset="-122"/>
              <a:ea typeface="华文楷体" panose="02010600040101010101" charset="-122"/>
              <a:cs typeface="华文楷体" panose="02010600040101010101" charset="-122"/>
            </a:endParaRPr>
          </a:p>
        </p:txBody>
      </p:sp>
      <p:sp>
        <p:nvSpPr>
          <p:cNvPr id="7" name="TextBox 6"/>
          <p:cNvSpPr txBox="1"/>
          <p:nvPr>
            <p:custDataLst>
              <p:tags r:id="rId11"/>
            </p:custDataLst>
          </p:nvPr>
        </p:nvSpPr>
        <p:spPr>
          <a:xfrm>
            <a:off x="1199490" y="5295572"/>
            <a:ext cx="6072230" cy="460375"/>
          </a:xfrm>
          <a:prstGeom prst="rect">
            <a:avLst/>
          </a:prstGeom>
          <a:noFill/>
        </p:spPr>
        <p:txBody>
          <a:bodyPr wrap="square" rtlCol="0">
            <a:spAutoFit/>
          </a:bodyPr>
          <a:lstStyle/>
          <a:p>
            <a:r>
              <a:rPr lang="zh-CN" altLang="en-US" sz="2400" b="1" dirty="0">
                <a:solidFill>
                  <a:srgbClr val="C00000"/>
                </a:solidFill>
                <a:latin typeface="华文楷体" panose="02010600040101010101" charset="-122"/>
                <a:ea typeface="华文楷体" panose="02010600040101010101" charset="-122"/>
              </a:rPr>
              <a:t>运行该指令，则屏幕上的显示全部清空。</a:t>
            </a:r>
            <a:endParaRPr lang="zh-CN" altLang="en-US" sz="2400" b="1" dirty="0">
              <a:solidFill>
                <a:srgbClr val="C00000"/>
              </a:solidFill>
              <a:latin typeface="华文楷体" panose="02010600040101010101" charset="-122"/>
              <a:ea typeface="华文楷体" panose="02010600040101010101"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4338"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5" name="流程图: 过程 4"/>
          <p:cNvSpPr/>
          <p:nvPr>
            <p:custDataLst>
              <p:tags r:id="rId2"/>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8195" name="文本框 2"/>
          <p:cNvSpPr txBox="1"/>
          <p:nvPr>
            <p:custDataLst>
              <p:tags r:id="rId3"/>
            </p:custDataLst>
          </p:nvPr>
        </p:nvSpPr>
        <p:spPr>
          <a:xfrm>
            <a:off x="600075" y="836613"/>
            <a:ext cx="5399088" cy="645160"/>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一、人机交互指令</a:t>
            </a:r>
            <a:endParaRPr lang="zh-CN" altLang="en-US" sz="3600" b="1" dirty="0">
              <a:solidFill>
                <a:srgbClr val="0070C0"/>
              </a:solidFill>
              <a:latin typeface="楷体" panose="02010609060101010101" charset="-122"/>
              <a:ea typeface="楷体" panose="02010609060101010101" charset="-122"/>
            </a:endParaRPr>
          </a:p>
        </p:txBody>
      </p:sp>
      <p:sp>
        <p:nvSpPr>
          <p:cNvPr id="11" name="矩形 10"/>
          <p:cNvSpPr/>
          <p:nvPr>
            <p:custDataLst>
              <p:tags r:id="rId4"/>
            </p:custDataLst>
          </p:nvPr>
        </p:nvSpPr>
        <p:spPr>
          <a:xfrm>
            <a:off x="1142976" y="2430453"/>
            <a:ext cx="7715304" cy="460375"/>
          </a:xfrm>
          <a:prstGeom prst="rect">
            <a:avLst/>
          </a:prstGeom>
        </p:spPr>
        <p:txBody>
          <a:bodyPr wrap="square">
            <a:spAutoFit/>
          </a:bodyPr>
          <a:lstStyle/>
          <a:p>
            <a:r>
              <a:rPr lang="zh-CN" altLang="en-US" sz="2400" b="1" dirty="0">
                <a:solidFill>
                  <a:srgbClr val="00B0F0"/>
                </a:solidFill>
                <a:latin typeface="华文楷体" panose="02010600040101010101" charset="-122"/>
                <a:ea typeface="华文楷体" panose="02010600040101010101" charset="-122"/>
              </a:rPr>
              <a:t>指令作用：</a:t>
            </a:r>
            <a:r>
              <a:rPr lang="zh-CN" altLang="en-US" sz="2400" dirty="0">
                <a:latin typeface="华文楷体" panose="02010600040101010101" charset="-122"/>
                <a:ea typeface="华文楷体" panose="02010600040101010101" charset="-122"/>
              </a:rPr>
              <a:t>通过键盘输入的方式对指定变量进行赋值</a:t>
            </a:r>
            <a:endParaRPr lang="en-US" altLang="zh-CN" sz="2400" dirty="0">
              <a:solidFill>
                <a:srgbClr val="7030A0"/>
              </a:solidFill>
              <a:latin typeface="华文楷体" panose="02010600040101010101" charset="-122"/>
              <a:ea typeface="华文楷体" panose="02010600040101010101" charset="-122"/>
            </a:endParaRPr>
          </a:p>
        </p:txBody>
      </p:sp>
      <p:sp>
        <p:nvSpPr>
          <p:cNvPr id="4" name="TextBox 12"/>
          <p:cNvSpPr txBox="1"/>
          <p:nvPr>
            <p:custDataLst>
              <p:tags r:id="rId5"/>
            </p:custDataLst>
          </p:nvPr>
        </p:nvSpPr>
        <p:spPr>
          <a:xfrm>
            <a:off x="500034" y="1787511"/>
            <a:ext cx="6929486" cy="460375"/>
          </a:xfrm>
          <a:prstGeom prst="rect">
            <a:avLst/>
          </a:prstGeom>
          <a:noFill/>
        </p:spPr>
        <p:txBody>
          <a:bodyPr wrap="square" rtlCol="0">
            <a:spAutoFit/>
          </a:bodyPr>
          <a:lstStyle/>
          <a:p>
            <a:r>
              <a:rPr lang="en-US" altLang="zh-CN" sz="2400" b="1" dirty="0">
                <a:solidFill>
                  <a:srgbClr val="7030A0"/>
                </a:solidFill>
                <a:latin typeface="华文楷体" panose="02010600040101010101" charset="-122"/>
                <a:ea typeface="华文楷体" panose="02010600040101010101" charset="-122"/>
                <a:cs typeface="华文楷体" panose="02010600040101010101" charset="-122"/>
              </a:rPr>
              <a:t>3.</a:t>
            </a:r>
            <a:r>
              <a:rPr lang="zh-CN" altLang="en-US" sz="2400" b="1" dirty="0">
                <a:solidFill>
                  <a:srgbClr val="7030A0"/>
                </a:solidFill>
                <a:latin typeface="华文楷体" panose="02010600040101010101" charset="-122"/>
                <a:ea typeface="华文楷体" panose="02010600040101010101" charset="-122"/>
                <a:cs typeface="华文楷体" panose="02010600040101010101" charset="-122"/>
              </a:rPr>
              <a:t>示教器端人工输入数值指令“</a:t>
            </a:r>
            <a:r>
              <a:rPr lang="en-US" altLang="zh-CN" sz="2400" b="1" dirty="0" err="1">
                <a:solidFill>
                  <a:srgbClr val="7030A0"/>
                </a:solidFill>
                <a:latin typeface="华文楷体" panose="02010600040101010101" charset="-122"/>
                <a:ea typeface="华文楷体" panose="02010600040101010101" charset="-122"/>
                <a:cs typeface="华文楷体" panose="02010600040101010101" charset="-122"/>
              </a:rPr>
              <a:t>TPReadNum</a:t>
            </a:r>
            <a:r>
              <a:rPr lang="en-US" altLang="zh-CN" sz="2400" b="1" dirty="0">
                <a:solidFill>
                  <a:srgbClr val="7030A0"/>
                </a:solidFill>
                <a:latin typeface="华文楷体" panose="02010600040101010101" charset="-122"/>
                <a:ea typeface="华文楷体" panose="02010600040101010101" charset="-122"/>
                <a:cs typeface="华文楷体" panose="02010600040101010101" charset="-122"/>
              </a:rPr>
              <a:t>”</a:t>
            </a:r>
            <a:endParaRPr lang="en-US" altLang="zh-CN" sz="2400" b="1" dirty="0">
              <a:solidFill>
                <a:srgbClr val="7030A0"/>
              </a:solidFill>
              <a:latin typeface="华文楷体" panose="02010600040101010101" charset="-122"/>
              <a:ea typeface="华文楷体" panose="02010600040101010101" charset="-122"/>
              <a:cs typeface="华文楷体" panose="02010600040101010101" charset="-122"/>
            </a:endParaRPr>
          </a:p>
        </p:txBody>
      </p:sp>
      <p:sp>
        <p:nvSpPr>
          <p:cNvPr id="6" name="矩形 5"/>
          <p:cNvSpPr/>
          <p:nvPr>
            <p:custDataLst>
              <p:tags r:id="rId6"/>
            </p:custDataLst>
          </p:nvPr>
        </p:nvSpPr>
        <p:spPr>
          <a:xfrm>
            <a:off x="1142976" y="2930519"/>
            <a:ext cx="1714512" cy="829945"/>
          </a:xfrm>
          <a:prstGeom prst="rect">
            <a:avLst/>
          </a:prstGeom>
        </p:spPr>
        <p:txBody>
          <a:bodyPr wrap="square">
            <a:spAutoFit/>
          </a:bodyPr>
          <a:lstStyle/>
          <a:p>
            <a:endParaRPr lang="en-US" altLang="zh-CN" sz="2400" dirty="0">
              <a:latin typeface="华文楷体" panose="02010600040101010101" charset="-122"/>
              <a:ea typeface="华文楷体" panose="02010600040101010101" charset="-122"/>
            </a:endParaRPr>
          </a:p>
          <a:p>
            <a:r>
              <a:rPr lang="zh-CN" altLang="en-US" sz="2400" b="1" dirty="0">
                <a:solidFill>
                  <a:srgbClr val="C00000"/>
                </a:solidFill>
                <a:latin typeface="华文楷体" panose="02010600040101010101" charset="-122"/>
                <a:ea typeface="华文楷体" panose="02010600040101010101" charset="-122"/>
              </a:rPr>
              <a:t>应用举例：</a:t>
            </a:r>
            <a:endParaRPr lang="en-US" altLang="zh-CN" sz="2400" b="1" dirty="0">
              <a:solidFill>
                <a:srgbClr val="C00000"/>
              </a:solidFill>
              <a:latin typeface="华文楷体" panose="02010600040101010101" charset="-122"/>
              <a:ea typeface="华文楷体" panose="02010600040101010101" charset="-122"/>
            </a:endParaRPr>
          </a:p>
        </p:txBody>
      </p:sp>
      <p:sp>
        <p:nvSpPr>
          <p:cNvPr id="7" name="矩形 6"/>
          <p:cNvSpPr/>
          <p:nvPr>
            <p:custDataLst>
              <p:tags r:id="rId7"/>
            </p:custDataLst>
          </p:nvPr>
        </p:nvSpPr>
        <p:spPr>
          <a:xfrm>
            <a:off x="1142976" y="4252585"/>
            <a:ext cx="1928826" cy="460375"/>
          </a:xfrm>
          <a:prstGeom prst="rect">
            <a:avLst/>
          </a:prstGeom>
        </p:spPr>
        <p:txBody>
          <a:bodyPr wrap="square">
            <a:spAutoFit/>
          </a:bodyPr>
          <a:lstStyle/>
          <a:p>
            <a:r>
              <a:rPr lang="zh-CN" altLang="en-US" sz="2400" b="1" dirty="0">
                <a:solidFill>
                  <a:srgbClr val="00B050"/>
                </a:solidFill>
                <a:latin typeface="华文楷体" panose="02010600040101010101" charset="-122"/>
                <a:ea typeface="华文楷体" panose="02010600040101010101" charset="-122"/>
              </a:rPr>
              <a:t>执行结果：</a:t>
            </a:r>
            <a:endParaRPr lang="zh-CN" altLang="en-US" sz="2400" b="1" dirty="0">
              <a:solidFill>
                <a:srgbClr val="00B050"/>
              </a:solidFill>
              <a:latin typeface="华文楷体" panose="02010600040101010101" charset="-122"/>
              <a:ea typeface="华文楷体" panose="02010600040101010101" charset="-122"/>
            </a:endParaRPr>
          </a:p>
        </p:txBody>
      </p:sp>
      <p:sp>
        <p:nvSpPr>
          <p:cNvPr id="12" name="TextBox 11"/>
          <p:cNvSpPr txBox="1"/>
          <p:nvPr>
            <p:custDataLst>
              <p:tags r:id="rId8"/>
            </p:custDataLst>
          </p:nvPr>
        </p:nvSpPr>
        <p:spPr>
          <a:xfrm>
            <a:off x="2785745" y="4166235"/>
            <a:ext cx="7987030" cy="1198880"/>
          </a:xfrm>
          <a:prstGeom prst="rect">
            <a:avLst/>
          </a:prstGeom>
          <a:noFill/>
        </p:spPr>
        <p:txBody>
          <a:bodyPr wrap="square" rtlCol="0">
            <a:spAutoFit/>
          </a:bodyPr>
          <a:lstStyle/>
          <a:p>
            <a:pPr>
              <a:lnSpc>
                <a:spcPct val="150000"/>
              </a:lnSpc>
            </a:pPr>
            <a:r>
              <a:rPr lang="zh-CN" altLang="en-US" sz="2400" dirty="0">
                <a:latin typeface="华文楷体" panose="02010600040101010101" charset="-122"/>
                <a:ea typeface="华文楷体" panose="02010600040101010101" charset="-122"/>
                <a:cs typeface="华文楷体" panose="02010600040101010101" charset="-122"/>
              </a:rPr>
              <a:t>运行该指令，示教器屏幕上会出现数值输入键盘，假设人工输入</a:t>
            </a:r>
            <a:r>
              <a:rPr lang="en-US" altLang="zh-CN" sz="2400" dirty="0">
                <a:latin typeface="华文楷体" panose="02010600040101010101" charset="-122"/>
                <a:ea typeface="华文楷体" panose="02010600040101010101" charset="-122"/>
                <a:cs typeface="华文楷体" panose="02010600040101010101" charset="-122"/>
              </a:rPr>
              <a:t>5</a:t>
            </a:r>
            <a:r>
              <a:rPr lang="zh-CN" altLang="en-US" sz="2400" dirty="0">
                <a:latin typeface="华文楷体" panose="02010600040101010101" charset="-122"/>
                <a:ea typeface="华文楷体" panose="02010600040101010101" charset="-122"/>
                <a:cs typeface="华文楷体" panose="02010600040101010101" charset="-122"/>
              </a:rPr>
              <a:t>，则对应的</a:t>
            </a:r>
            <a:r>
              <a:rPr lang="en-US" altLang="zh-CN" sz="2400" dirty="0">
                <a:latin typeface="华文楷体" panose="02010600040101010101" charset="-122"/>
                <a:ea typeface="华文楷体" panose="02010600040101010101" charset="-122"/>
                <a:cs typeface="华文楷体" panose="02010600040101010101" charset="-122"/>
              </a:rPr>
              <a:t>reg1</a:t>
            </a:r>
            <a:r>
              <a:rPr lang="zh-CN" altLang="en-US" sz="2400" dirty="0">
                <a:latin typeface="华文楷体" panose="02010600040101010101" charset="-122"/>
                <a:ea typeface="华文楷体" panose="02010600040101010101" charset="-122"/>
                <a:cs typeface="华文楷体" panose="02010600040101010101" charset="-122"/>
              </a:rPr>
              <a:t>被赋值为</a:t>
            </a:r>
            <a:r>
              <a:rPr lang="en-US" altLang="zh-CN" sz="2400" dirty="0">
                <a:latin typeface="华文楷体" panose="02010600040101010101" charset="-122"/>
                <a:ea typeface="华文楷体" panose="02010600040101010101" charset="-122"/>
                <a:cs typeface="华文楷体" panose="02010600040101010101" charset="-122"/>
              </a:rPr>
              <a:t>5</a:t>
            </a:r>
            <a:r>
              <a:rPr lang="zh-CN" altLang="en-US" sz="2400" dirty="0">
                <a:latin typeface="华文楷体" panose="02010600040101010101" charset="-122"/>
                <a:ea typeface="华文楷体" panose="02010600040101010101" charset="-122"/>
                <a:cs typeface="华文楷体" panose="02010600040101010101" charset="-122"/>
              </a:rPr>
              <a:t>。</a:t>
            </a:r>
            <a:endParaRPr lang="zh-CN" altLang="en-US" sz="2400" dirty="0">
              <a:latin typeface="华文楷体" panose="02010600040101010101" charset="-122"/>
              <a:ea typeface="华文楷体" panose="02010600040101010101" charset="-122"/>
              <a:cs typeface="华文楷体" panose="02010600040101010101" charset="-122"/>
            </a:endParaRPr>
          </a:p>
        </p:txBody>
      </p:sp>
      <p:sp>
        <p:nvSpPr>
          <p:cNvPr id="16" name="TextBox 15"/>
          <p:cNvSpPr txBox="1"/>
          <p:nvPr>
            <p:custDataLst>
              <p:tags r:id="rId9"/>
            </p:custDataLst>
          </p:nvPr>
        </p:nvSpPr>
        <p:spPr>
          <a:xfrm>
            <a:off x="2725707" y="3356928"/>
            <a:ext cx="8929718" cy="460375"/>
          </a:xfrm>
          <a:prstGeom prst="rect">
            <a:avLst/>
          </a:prstGeom>
          <a:noFill/>
        </p:spPr>
        <p:txBody>
          <a:bodyPr wrap="square" rtlCol="0">
            <a:spAutoFit/>
          </a:bodyPr>
          <a:lstStyle/>
          <a:p>
            <a:r>
              <a:rPr lang="en-US" altLang="zh-CN" sz="2400" dirty="0" err="1">
                <a:latin typeface="华文楷体" panose="02010600040101010101" charset="-122"/>
                <a:ea typeface="华文楷体" panose="02010600040101010101" charset="-122"/>
              </a:rPr>
              <a:t>TPReadNum</a:t>
            </a:r>
            <a:r>
              <a:rPr lang="en-US" altLang="zh-CN" sz="2400" dirty="0">
                <a:latin typeface="华文楷体" panose="02010600040101010101" charset="-122"/>
                <a:ea typeface="华文楷体" panose="02010600040101010101" charset="-122"/>
              </a:rPr>
              <a:t> reg1,”how many products should be produced?”;</a:t>
            </a:r>
            <a:endParaRPr lang="zh-CN" altLang="en-US" sz="2400" dirty="0">
              <a:latin typeface="华文楷体" panose="02010600040101010101" charset="-122"/>
              <a:ea typeface="华文楷体" panose="02010600040101010101"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4338"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5" name="流程图: 过程 4"/>
          <p:cNvSpPr/>
          <p:nvPr>
            <p:custDataLst>
              <p:tags r:id="rId2"/>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8195" name="文本框 2"/>
          <p:cNvSpPr txBox="1"/>
          <p:nvPr>
            <p:custDataLst>
              <p:tags r:id="rId3"/>
            </p:custDataLst>
          </p:nvPr>
        </p:nvSpPr>
        <p:spPr>
          <a:xfrm>
            <a:off x="600075" y="836613"/>
            <a:ext cx="5399088" cy="645160"/>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一、人机交互指令</a:t>
            </a:r>
            <a:endParaRPr lang="zh-CN" altLang="en-US" sz="3600" b="1" dirty="0">
              <a:solidFill>
                <a:srgbClr val="0070C0"/>
              </a:solidFill>
              <a:latin typeface="楷体" panose="02010609060101010101" charset="-122"/>
              <a:ea typeface="楷体" panose="02010609060101010101" charset="-122"/>
            </a:endParaRPr>
          </a:p>
        </p:txBody>
      </p:sp>
      <p:sp>
        <p:nvSpPr>
          <p:cNvPr id="2" name="TextBox 5"/>
          <p:cNvSpPr txBox="1"/>
          <p:nvPr>
            <p:custDataLst>
              <p:tags r:id="rId4"/>
            </p:custDataLst>
          </p:nvPr>
        </p:nvSpPr>
        <p:spPr>
          <a:xfrm>
            <a:off x="500034" y="1715756"/>
            <a:ext cx="8643966" cy="460375"/>
          </a:xfrm>
          <a:prstGeom prst="rect">
            <a:avLst/>
          </a:prstGeom>
          <a:noFill/>
        </p:spPr>
        <p:txBody>
          <a:bodyPr wrap="square" rtlCol="0">
            <a:spAutoFit/>
          </a:bodyPr>
          <a:lstStyle/>
          <a:p>
            <a:r>
              <a:rPr lang="en-US" altLang="zh-CN" sz="2400" b="1" dirty="0">
                <a:solidFill>
                  <a:srgbClr val="7030A0"/>
                </a:solidFill>
                <a:latin typeface="华文楷体" panose="02010600040101010101" charset="-122"/>
                <a:ea typeface="华文楷体" panose="02010600040101010101" charset="-122"/>
                <a:cs typeface="华文楷体" panose="02010600040101010101" charset="-122"/>
              </a:rPr>
              <a:t>4.</a:t>
            </a:r>
            <a:r>
              <a:rPr lang="zh-CN" altLang="en-US" sz="2400" b="1" dirty="0">
                <a:solidFill>
                  <a:srgbClr val="7030A0"/>
                </a:solidFill>
                <a:latin typeface="华文楷体" panose="02010600040101010101" charset="-122"/>
                <a:ea typeface="华文楷体" panose="02010600040101010101" charset="-122"/>
                <a:cs typeface="华文楷体" panose="02010600040101010101" charset="-122"/>
              </a:rPr>
              <a:t>屏幕上显示不同选项供用户选择指令“</a:t>
            </a:r>
            <a:r>
              <a:rPr lang="en-US" altLang="zh-CN" sz="2400" b="1" dirty="0" err="1">
                <a:solidFill>
                  <a:srgbClr val="7030A0"/>
                </a:solidFill>
                <a:latin typeface="华文楷体" panose="02010600040101010101" charset="-122"/>
                <a:ea typeface="华文楷体" panose="02010600040101010101" charset="-122"/>
                <a:cs typeface="华文楷体" panose="02010600040101010101" charset="-122"/>
              </a:rPr>
              <a:t>TPReadFK</a:t>
            </a:r>
            <a:r>
              <a:rPr lang="en-US" altLang="zh-CN" sz="2400" b="1" dirty="0">
                <a:solidFill>
                  <a:srgbClr val="7030A0"/>
                </a:solidFill>
                <a:latin typeface="华文楷体" panose="02010600040101010101" charset="-122"/>
                <a:ea typeface="华文楷体" panose="02010600040101010101" charset="-122"/>
                <a:cs typeface="华文楷体" panose="02010600040101010101" charset="-122"/>
              </a:rPr>
              <a:t>”</a:t>
            </a:r>
            <a:endParaRPr lang="en-US" altLang="zh-CN" sz="2400" b="1" dirty="0">
              <a:solidFill>
                <a:srgbClr val="7030A0"/>
              </a:solidFill>
              <a:latin typeface="华文楷体" panose="02010600040101010101" charset="-122"/>
              <a:ea typeface="华文楷体" panose="02010600040101010101" charset="-122"/>
              <a:cs typeface="华文楷体" panose="02010600040101010101" charset="-122"/>
            </a:endParaRPr>
          </a:p>
        </p:txBody>
      </p:sp>
      <p:sp>
        <p:nvSpPr>
          <p:cNvPr id="3" name="TextBox 6"/>
          <p:cNvSpPr txBox="1"/>
          <p:nvPr>
            <p:custDataLst>
              <p:tags r:id="rId5"/>
            </p:custDataLst>
          </p:nvPr>
        </p:nvSpPr>
        <p:spPr>
          <a:xfrm>
            <a:off x="2499995" y="4575175"/>
            <a:ext cx="5792470" cy="1938020"/>
          </a:xfrm>
          <a:prstGeom prst="rect">
            <a:avLst/>
          </a:prstGeom>
          <a:noFill/>
        </p:spPr>
        <p:txBody>
          <a:bodyPr wrap="square" rtlCol="0">
            <a:spAutoFit/>
          </a:bodyPr>
          <a:lstStyle/>
          <a:p>
            <a:r>
              <a:rPr lang="zh-CN" altLang="en-US" sz="2400" dirty="0">
                <a:latin typeface="华文楷体" panose="02010600040101010101" charset="-122"/>
                <a:ea typeface="华文楷体" panose="02010600040101010101" charset="-122"/>
                <a:cs typeface="华文楷体" panose="02010600040101010101" charset="-122"/>
              </a:rPr>
              <a:t>运行该指令，屏幕上的显示效果如图所示。若人工选择为</a:t>
            </a:r>
            <a:r>
              <a:rPr lang="en-US" altLang="zh-CN" sz="2400" dirty="0">
                <a:latin typeface="华文楷体" panose="02010600040101010101" charset="-122"/>
                <a:ea typeface="华文楷体" panose="02010600040101010101" charset="-122"/>
                <a:cs typeface="华文楷体" panose="02010600040101010101" charset="-122"/>
              </a:rPr>
              <a:t>Yes</a:t>
            </a:r>
            <a:r>
              <a:rPr lang="zh-CN" altLang="en-US" sz="2400" dirty="0">
                <a:latin typeface="华文楷体" panose="02010600040101010101" charset="-122"/>
                <a:ea typeface="华文楷体" panose="02010600040101010101" charset="-122"/>
                <a:cs typeface="华文楷体" panose="02010600040101010101" charset="-122"/>
              </a:rPr>
              <a:t>，则对应</a:t>
            </a:r>
            <a:r>
              <a:rPr lang="en-US" altLang="zh-CN" sz="2400" dirty="0">
                <a:latin typeface="华文楷体" panose="02010600040101010101" charset="-122"/>
                <a:ea typeface="华文楷体" panose="02010600040101010101" charset="-122"/>
                <a:cs typeface="华文楷体" panose="02010600040101010101" charset="-122"/>
              </a:rPr>
              <a:t>reg1 </a:t>
            </a:r>
            <a:r>
              <a:rPr lang="zh-CN" altLang="en-US" sz="2400" dirty="0">
                <a:latin typeface="华文楷体" panose="02010600040101010101" charset="-122"/>
                <a:ea typeface="华文楷体" panose="02010600040101010101" charset="-122"/>
                <a:cs typeface="华文楷体" panose="02010600040101010101" charset="-122"/>
              </a:rPr>
              <a:t>被赋值为选项的编</a:t>
            </a:r>
            <a:endParaRPr lang="zh-CN" altLang="en-US" sz="2400" dirty="0">
              <a:latin typeface="华文楷体" panose="02010600040101010101" charset="-122"/>
              <a:ea typeface="华文楷体" panose="02010600040101010101" charset="-122"/>
              <a:cs typeface="华文楷体" panose="02010600040101010101" charset="-122"/>
            </a:endParaRPr>
          </a:p>
          <a:p>
            <a:r>
              <a:rPr lang="zh-CN" altLang="en-US" sz="2400" dirty="0">
                <a:latin typeface="华文楷体" panose="02010600040101010101" charset="-122"/>
                <a:ea typeface="华文楷体" panose="02010600040101010101" charset="-122"/>
                <a:cs typeface="华文楷体" panose="02010600040101010101" charset="-122"/>
              </a:rPr>
              <a:t>号</a:t>
            </a:r>
            <a:r>
              <a:rPr lang="en-US" altLang="zh-CN" sz="2400" dirty="0">
                <a:latin typeface="华文楷体" panose="02010600040101010101" charset="-122"/>
                <a:ea typeface="华文楷体" panose="02010600040101010101" charset="-122"/>
                <a:cs typeface="华文楷体" panose="02010600040101010101" charset="-122"/>
              </a:rPr>
              <a:t>4</a:t>
            </a:r>
            <a:r>
              <a:rPr lang="zh-CN" altLang="en-US" sz="2400" dirty="0">
                <a:latin typeface="华文楷体" panose="02010600040101010101" charset="-122"/>
                <a:ea typeface="华文楷体" panose="02010600040101010101" charset="-122"/>
                <a:cs typeface="华文楷体" panose="02010600040101010101" charset="-122"/>
              </a:rPr>
              <a:t>；则后续可以根据</a:t>
            </a:r>
            <a:r>
              <a:rPr lang="en-US" altLang="zh-CN" sz="2400" dirty="0">
                <a:latin typeface="华文楷体" panose="02010600040101010101" charset="-122"/>
                <a:ea typeface="华文楷体" panose="02010600040101010101" charset="-122"/>
                <a:cs typeface="华文楷体" panose="02010600040101010101" charset="-122"/>
              </a:rPr>
              <a:t>reg1 </a:t>
            </a:r>
            <a:r>
              <a:rPr lang="zh-CN" altLang="en-US" sz="2400" dirty="0">
                <a:latin typeface="华文楷体" panose="02010600040101010101" charset="-122"/>
                <a:ea typeface="华文楷体" panose="02010600040101010101" charset="-122"/>
                <a:cs typeface="华文楷体" panose="02010600040101010101" charset="-122"/>
              </a:rPr>
              <a:t>的不同数值执行不同的指令。</a:t>
            </a:r>
            <a:endParaRPr lang="zh-CN" altLang="en-US" sz="2400" dirty="0">
              <a:latin typeface="华文楷体" panose="02010600040101010101" charset="-122"/>
              <a:ea typeface="华文楷体" panose="02010600040101010101" charset="-122"/>
              <a:cs typeface="华文楷体" panose="02010600040101010101" charset="-122"/>
            </a:endParaRPr>
          </a:p>
        </p:txBody>
      </p:sp>
      <p:pic>
        <p:nvPicPr>
          <p:cNvPr id="3074" name="图片 257"/>
          <p:cNvPicPr>
            <a:picLocks noChangeAspect="1" noChangeArrowheads="1"/>
          </p:cNvPicPr>
          <p:nvPr>
            <p:custDataLst>
              <p:tags r:id="rId6"/>
            </p:custDataLst>
          </p:nvPr>
        </p:nvPicPr>
        <p:blipFill>
          <a:blip r:embed="rId7"/>
          <a:srcRect/>
          <a:stretch>
            <a:fillRect/>
          </a:stretch>
        </p:blipFill>
        <p:spPr bwMode="auto">
          <a:xfrm>
            <a:off x="8472170" y="4797425"/>
            <a:ext cx="3279775" cy="1645920"/>
          </a:xfrm>
          <a:prstGeom prst="rect">
            <a:avLst/>
          </a:prstGeom>
          <a:noFill/>
          <a:ln w="9525">
            <a:noFill/>
            <a:miter lim="800000"/>
            <a:headEnd/>
            <a:tailEnd/>
          </a:ln>
        </p:spPr>
      </p:pic>
      <p:sp>
        <p:nvSpPr>
          <p:cNvPr id="8" name="矩形 7"/>
          <p:cNvSpPr/>
          <p:nvPr>
            <p:custDataLst>
              <p:tags r:id="rId8"/>
            </p:custDataLst>
          </p:nvPr>
        </p:nvSpPr>
        <p:spPr>
          <a:xfrm>
            <a:off x="857224" y="2501574"/>
            <a:ext cx="7715304" cy="460375"/>
          </a:xfrm>
          <a:prstGeom prst="rect">
            <a:avLst/>
          </a:prstGeom>
        </p:spPr>
        <p:txBody>
          <a:bodyPr wrap="square">
            <a:spAutoFit/>
          </a:bodyPr>
          <a:lstStyle/>
          <a:p>
            <a:r>
              <a:rPr lang="zh-CN" altLang="en-US" sz="2400" b="1" dirty="0">
                <a:solidFill>
                  <a:srgbClr val="00B0F0"/>
                </a:solidFill>
                <a:latin typeface="华文楷体" panose="02010600040101010101" charset="-122"/>
                <a:ea typeface="华文楷体" panose="02010600040101010101" charset="-122"/>
                <a:cs typeface="华文楷体" panose="02010600040101010101" charset="-122"/>
              </a:rPr>
              <a:t>指令作用：</a:t>
            </a:r>
            <a:r>
              <a:rPr lang="zh-CN" altLang="en-US" sz="2400" dirty="0">
                <a:latin typeface="华文楷体" panose="02010600040101010101" charset="-122"/>
                <a:ea typeface="华文楷体" panose="02010600040101010101" charset="-122"/>
                <a:cs typeface="华文楷体" panose="02010600040101010101" charset="-122"/>
              </a:rPr>
              <a:t>支持最多</a:t>
            </a:r>
            <a:r>
              <a:rPr lang="en-US" altLang="zh-CN" sz="2400" dirty="0">
                <a:latin typeface="华文楷体" panose="02010600040101010101" charset="-122"/>
                <a:ea typeface="华文楷体" panose="02010600040101010101" charset="-122"/>
                <a:cs typeface="华文楷体" panose="02010600040101010101" charset="-122"/>
              </a:rPr>
              <a:t>5</a:t>
            </a:r>
            <a:r>
              <a:rPr lang="zh-CN" altLang="en-US" sz="2400" dirty="0">
                <a:latin typeface="华文楷体" panose="02010600040101010101" charset="-122"/>
                <a:ea typeface="华文楷体" panose="02010600040101010101" charset="-122"/>
                <a:cs typeface="华文楷体" panose="02010600040101010101" charset="-122"/>
              </a:rPr>
              <a:t>个选项供用户选择</a:t>
            </a:r>
            <a:endParaRPr lang="en-US" altLang="zh-CN" sz="2400" dirty="0">
              <a:latin typeface="华文楷体" panose="02010600040101010101" charset="-122"/>
              <a:ea typeface="华文楷体" panose="02010600040101010101" charset="-122"/>
              <a:cs typeface="华文楷体" panose="02010600040101010101" charset="-122"/>
            </a:endParaRPr>
          </a:p>
        </p:txBody>
      </p:sp>
      <p:sp>
        <p:nvSpPr>
          <p:cNvPr id="9" name="矩形 8"/>
          <p:cNvSpPr/>
          <p:nvPr>
            <p:custDataLst>
              <p:tags r:id="rId9"/>
            </p:custDataLst>
          </p:nvPr>
        </p:nvSpPr>
        <p:spPr>
          <a:xfrm>
            <a:off x="857224" y="3144516"/>
            <a:ext cx="1714512" cy="829945"/>
          </a:xfrm>
          <a:prstGeom prst="rect">
            <a:avLst/>
          </a:prstGeom>
        </p:spPr>
        <p:txBody>
          <a:bodyPr wrap="square">
            <a:spAutoFit/>
          </a:bodyPr>
          <a:lstStyle/>
          <a:p>
            <a:endParaRPr lang="en-US" altLang="zh-CN" sz="2400" dirty="0">
              <a:latin typeface="华文楷体" panose="02010600040101010101" charset="-122"/>
              <a:ea typeface="华文楷体" panose="02010600040101010101" charset="-122"/>
            </a:endParaRPr>
          </a:p>
          <a:p>
            <a:r>
              <a:rPr lang="zh-CN" altLang="en-US" sz="2400" b="1" dirty="0">
                <a:solidFill>
                  <a:srgbClr val="C00000"/>
                </a:solidFill>
                <a:latin typeface="华文楷体" panose="02010600040101010101" charset="-122"/>
                <a:ea typeface="华文楷体" panose="02010600040101010101" charset="-122"/>
              </a:rPr>
              <a:t>应用举例：</a:t>
            </a:r>
            <a:endParaRPr lang="en-US" altLang="zh-CN" sz="2400" b="1" dirty="0">
              <a:solidFill>
                <a:srgbClr val="C00000"/>
              </a:solidFill>
              <a:latin typeface="华文楷体" panose="02010600040101010101" charset="-122"/>
              <a:ea typeface="华文楷体" panose="02010600040101010101" charset="-122"/>
            </a:endParaRPr>
          </a:p>
        </p:txBody>
      </p:sp>
      <p:sp>
        <p:nvSpPr>
          <p:cNvPr id="10" name="TextBox 9"/>
          <p:cNvSpPr txBox="1"/>
          <p:nvPr>
            <p:custDataLst>
              <p:tags r:id="rId10"/>
            </p:custDataLst>
          </p:nvPr>
        </p:nvSpPr>
        <p:spPr>
          <a:xfrm>
            <a:off x="2499995" y="3355340"/>
            <a:ext cx="7452360" cy="829945"/>
          </a:xfrm>
          <a:prstGeom prst="rect">
            <a:avLst/>
          </a:prstGeom>
          <a:noFill/>
        </p:spPr>
        <p:txBody>
          <a:bodyPr wrap="square" rtlCol="0">
            <a:spAutoFit/>
          </a:bodyPr>
          <a:lstStyle/>
          <a:p>
            <a:r>
              <a:rPr lang="en-US" altLang="zh-CN" sz="2400" dirty="0" err="1">
                <a:latin typeface="华文楷体" panose="02010600040101010101" charset="-122"/>
                <a:ea typeface="华文楷体" panose="02010600040101010101" charset="-122"/>
              </a:rPr>
              <a:t>TPReadFK</a:t>
            </a:r>
            <a:r>
              <a:rPr lang="en-US" altLang="zh-CN" sz="2400" dirty="0">
                <a:latin typeface="华文楷体" panose="02010600040101010101" charset="-122"/>
                <a:ea typeface="华文楷体" panose="02010600040101010101" charset="-122"/>
              </a:rPr>
              <a:t> reg1, "More?", </a:t>
            </a:r>
            <a:r>
              <a:rPr lang="en-US" altLang="zh-CN" sz="2400" dirty="0" err="1">
                <a:latin typeface="华文楷体" panose="02010600040101010101" charset="-122"/>
                <a:ea typeface="华文楷体" panose="02010600040101010101" charset="-122"/>
              </a:rPr>
              <a:t>stEmpty</a:t>
            </a:r>
            <a:r>
              <a:rPr lang="en-US" altLang="zh-CN" sz="2400" dirty="0">
                <a:latin typeface="华文楷体" panose="02010600040101010101" charset="-122"/>
                <a:ea typeface="华文楷体" panose="02010600040101010101" charset="-122"/>
              </a:rPr>
              <a:t>, </a:t>
            </a:r>
            <a:r>
              <a:rPr lang="en-US" altLang="zh-CN" sz="2400" dirty="0" err="1">
                <a:latin typeface="华文楷体" panose="02010600040101010101" charset="-122"/>
                <a:ea typeface="华文楷体" panose="02010600040101010101" charset="-122"/>
              </a:rPr>
              <a:t>stEmpty</a:t>
            </a:r>
            <a:r>
              <a:rPr lang="en-US" altLang="zh-CN" sz="2400" dirty="0">
                <a:latin typeface="华文楷体" panose="02010600040101010101" charset="-122"/>
                <a:ea typeface="华文楷体" panose="02010600040101010101" charset="-122"/>
              </a:rPr>
              <a:t>, "Yes", "No";</a:t>
            </a:r>
            <a:endParaRPr lang="en-US" altLang="zh-CN" sz="2400" dirty="0">
              <a:latin typeface="华文楷体" panose="02010600040101010101" charset="-122"/>
              <a:ea typeface="华文楷体" panose="02010600040101010101" charset="-122"/>
            </a:endParaRPr>
          </a:p>
          <a:p>
            <a:endParaRPr lang="zh-CN" altLang="en-US" sz="2400" dirty="0">
              <a:latin typeface="华文楷体" panose="02010600040101010101" charset="-122"/>
              <a:ea typeface="华文楷体" panose="02010600040101010101" charset="-122"/>
            </a:endParaRPr>
          </a:p>
        </p:txBody>
      </p:sp>
      <p:sp>
        <p:nvSpPr>
          <p:cNvPr id="13" name="矩形 12"/>
          <p:cNvSpPr/>
          <p:nvPr>
            <p:custDataLst>
              <p:tags r:id="rId11"/>
            </p:custDataLst>
          </p:nvPr>
        </p:nvSpPr>
        <p:spPr>
          <a:xfrm>
            <a:off x="857224" y="4503740"/>
            <a:ext cx="1928826" cy="460375"/>
          </a:xfrm>
          <a:prstGeom prst="rect">
            <a:avLst/>
          </a:prstGeom>
        </p:spPr>
        <p:txBody>
          <a:bodyPr wrap="square">
            <a:spAutoFit/>
          </a:bodyPr>
          <a:lstStyle/>
          <a:p>
            <a:r>
              <a:rPr lang="zh-CN" altLang="en-US" sz="2400" b="1" dirty="0">
                <a:solidFill>
                  <a:srgbClr val="00B050"/>
                </a:solidFill>
                <a:latin typeface="华文楷体" panose="02010600040101010101" charset="-122"/>
                <a:ea typeface="华文楷体" panose="02010600040101010101" charset="-122"/>
              </a:rPr>
              <a:t>执行结果：</a:t>
            </a:r>
            <a:endParaRPr lang="zh-CN" altLang="en-US" sz="2400" b="1" dirty="0">
              <a:solidFill>
                <a:srgbClr val="00B050"/>
              </a:solidFill>
              <a:latin typeface="华文楷体" panose="02010600040101010101" charset="-122"/>
              <a:ea typeface="华文楷体" panose="02010600040101010101"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4338"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5" name="流程图: 过程 4"/>
          <p:cNvSpPr/>
          <p:nvPr>
            <p:custDataLst>
              <p:tags r:id="rId2"/>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8195" name="文本框 2"/>
          <p:cNvSpPr txBox="1"/>
          <p:nvPr>
            <p:custDataLst>
              <p:tags r:id="rId3"/>
            </p:custDataLst>
          </p:nvPr>
        </p:nvSpPr>
        <p:spPr>
          <a:xfrm>
            <a:off x="600075" y="836613"/>
            <a:ext cx="5399088" cy="645160"/>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二、计时指令</a:t>
            </a:r>
            <a:endParaRPr lang="zh-CN" altLang="en-US" sz="3600" b="1" dirty="0">
              <a:solidFill>
                <a:srgbClr val="0070C0"/>
              </a:solidFill>
              <a:latin typeface="楷体" panose="02010609060101010101" charset="-122"/>
              <a:ea typeface="楷体" panose="02010609060101010101" charset="-122"/>
            </a:endParaRPr>
          </a:p>
        </p:txBody>
      </p:sp>
      <p:sp>
        <p:nvSpPr>
          <p:cNvPr id="6" name="TextBox 5"/>
          <p:cNvSpPr txBox="1"/>
          <p:nvPr>
            <p:custDataLst>
              <p:tags r:id="rId4"/>
            </p:custDataLst>
          </p:nvPr>
        </p:nvSpPr>
        <p:spPr>
          <a:xfrm>
            <a:off x="357792" y="1357298"/>
            <a:ext cx="5929354" cy="460375"/>
          </a:xfrm>
          <a:prstGeom prst="rect">
            <a:avLst/>
          </a:prstGeom>
          <a:noFill/>
        </p:spPr>
        <p:txBody>
          <a:bodyPr wrap="square" rtlCol="0">
            <a:spAutoFit/>
          </a:bodyPr>
          <a:lstStyle/>
          <a:p>
            <a:r>
              <a:rPr lang="zh-CN" altLang="en-US" sz="2400" b="1" dirty="0">
                <a:solidFill>
                  <a:srgbClr val="002060"/>
                </a:solidFill>
                <a:latin typeface="华文楷体" panose="02010600040101010101" charset="-122"/>
                <a:ea typeface="华文楷体" panose="02010600040101010101" charset="-122"/>
                <a:cs typeface="华文楷体" panose="02010600040101010101" charset="-122"/>
              </a:rPr>
              <a:t>（</a:t>
            </a:r>
            <a:r>
              <a:rPr lang="en-US" altLang="zh-CN" sz="2400" b="1" dirty="0">
                <a:solidFill>
                  <a:srgbClr val="002060"/>
                </a:solidFill>
                <a:latin typeface="华文楷体" panose="02010600040101010101" charset="-122"/>
                <a:ea typeface="华文楷体" panose="02010600040101010101" charset="-122"/>
                <a:cs typeface="华文楷体" panose="02010600040101010101" charset="-122"/>
              </a:rPr>
              <a:t>2</a:t>
            </a:r>
            <a:r>
              <a:rPr lang="zh-CN" altLang="en-US" sz="2400" b="1" dirty="0">
                <a:solidFill>
                  <a:srgbClr val="002060"/>
                </a:solidFill>
                <a:latin typeface="华文楷体" panose="02010600040101010101" charset="-122"/>
                <a:ea typeface="华文楷体" panose="02010600040101010101" charset="-122"/>
                <a:cs typeface="华文楷体" panose="02010600040101010101" charset="-122"/>
              </a:rPr>
              <a:t>）计时指令的应用</a:t>
            </a:r>
            <a:endParaRPr lang="zh-CN" altLang="en-US" sz="2400" b="1" dirty="0">
              <a:solidFill>
                <a:srgbClr val="002060"/>
              </a:solidFill>
              <a:latin typeface="华文楷体" panose="02010600040101010101" charset="-122"/>
              <a:ea typeface="华文楷体" panose="02010600040101010101" charset="-122"/>
              <a:cs typeface="华文楷体" panose="02010600040101010101" charset="-122"/>
            </a:endParaRPr>
          </a:p>
        </p:txBody>
      </p:sp>
      <p:sp>
        <p:nvSpPr>
          <p:cNvPr id="8" name="TextBox 7"/>
          <p:cNvSpPr txBox="1"/>
          <p:nvPr>
            <p:custDataLst>
              <p:tags r:id="rId5"/>
            </p:custDataLst>
          </p:nvPr>
        </p:nvSpPr>
        <p:spPr>
          <a:xfrm>
            <a:off x="572106" y="1784341"/>
            <a:ext cx="8715404" cy="460375"/>
          </a:xfrm>
          <a:prstGeom prst="rect">
            <a:avLst/>
          </a:prstGeom>
          <a:noFill/>
        </p:spPr>
        <p:txBody>
          <a:bodyPr wrap="square" rtlCol="0">
            <a:spAutoFit/>
          </a:bodyPr>
          <a:lstStyle/>
          <a:p>
            <a:r>
              <a:rPr lang="zh-CN" altLang="en-US" sz="2400" dirty="0">
                <a:latin typeface="华文楷体" panose="02010600040101010101" charset="-122"/>
                <a:ea typeface="华文楷体" panose="02010600040101010101" charset="-122"/>
                <a:cs typeface="华文楷体" panose="02010600040101010101" charset="-122"/>
              </a:rPr>
              <a:t>时钟数据</a:t>
            </a:r>
            <a:r>
              <a:rPr lang="zh-CN" altLang="en-US" sz="2400" dirty="0">
                <a:solidFill>
                  <a:srgbClr val="FF0000"/>
                </a:solidFill>
                <a:latin typeface="华文楷体" panose="02010600040101010101" charset="-122"/>
                <a:ea typeface="华文楷体" panose="02010600040101010101" charset="-122"/>
                <a:cs typeface="华文楷体" panose="02010600040101010101" charset="-122"/>
              </a:rPr>
              <a:t>“</a:t>
            </a:r>
            <a:r>
              <a:rPr lang="en-US" sz="2400" dirty="0">
                <a:solidFill>
                  <a:srgbClr val="FF0000"/>
                </a:solidFill>
                <a:latin typeface="华文楷体" panose="02010600040101010101" charset="-122"/>
                <a:ea typeface="华文楷体" panose="02010600040101010101" charset="-122"/>
                <a:cs typeface="华文楷体" panose="02010600040101010101" charset="-122"/>
              </a:rPr>
              <a:t>Clock</a:t>
            </a:r>
            <a:r>
              <a:rPr lang="zh-CN" altLang="en-US" sz="2400" dirty="0">
                <a:solidFill>
                  <a:srgbClr val="FF0000"/>
                </a:solidFill>
                <a:latin typeface="华文楷体" panose="02010600040101010101" charset="-122"/>
                <a:ea typeface="华文楷体" panose="02010600040101010101" charset="-122"/>
                <a:cs typeface="华文楷体" panose="02010600040101010101" charset="-122"/>
              </a:rPr>
              <a:t>”</a:t>
            </a:r>
            <a:r>
              <a:rPr lang="zh-CN" altLang="en-US" sz="2400" dirty="0">
                <a:latin typeface="华文楷体" panose="02010600040101010101" charset="-122"/>
                <a:ea typeface="华文楷体" panose="02010600040101010101" charset="-122"/>
                <a:cs typeface="华文楷体" panose="02010600040101010101" charset="-122"/>
              </a:rPr>
              <a:t>必须定义为变量类型，最小计时单位为</a:t>
            </a:r>
            <a:r>
              <a:rPr lang="en-US" sz="2400" dirty="0">
                <a:latin typeface="华文楷体" panose="02010600040101010101" charset="-122"/>
                <a:ea typeface="华文楷体" panose="02010600040101010101" charset="-122"/>
                <a:cs typeface="华文楷体" panose="02010600040101010101" charset="-122"/>
              </a:rPr>
              <a:t>1</a:t>
            </a:r>
            <a:r>
              <a:rPr lang="en-US" altLang="zh-CN" sz="2400" dirty="0">
                <a:latin typeface="华文楷体" panose="02010600040101010101" charset="-122"/>
                <a:ea typeface="华文楷体" panose="02010600040101010101" charset="-122"/>
                <a:cs typeface="华文楷体" panose="02010600040101010101" charset="-122"/>
              </a:rPr>
              <a:t>m</a:t>
            </a:r>
            <a:r>
              <a:rPr lang="en-US" sz="2400" dirty="0">
                <a:latin typeface="华文楷体" panose="02010600040101010101" charset="-122"/>
                <a:ea typeface="华文楷体" panose="02010600040101010101" charset="-122"/>
                <a:cs typeface="华文楷体" panose="02010600040101010101" charset="-122"/>
              </a:rPr>
              <a:t>s</a:t>
            </a:r>
            <a:r>
              <a:rPr lang="zh-CN" altLang="en-US" sz="2400" dirty="0">
                <a:latin typeface="华文楷体" panose="02010600040101010101" charset="-122"/>
                <a:ea typeface="华文楷体" panose="02010600040101010101" charset="-122"/>
                <a:cs typeface="华文楷体" panose="02010600040101010101" charset="-122"/>
              </a:rPr>
              <a:t>；</a:t>
            </a:r>
            <a:endParaRPr lang="zh-CN" altLang="en-US" sz="2400" dirty="0">
              <a:latin typeface="华文楷体" panose="02010600040101010101" charset="-122"/>
              <a:ea typeface="华文楷体" panose="02010600040101010101" charset="-122"/>
              <a:cs typeface="华文楷体" panose="02010600040101010101" charset="-122"/>
            </a:endParaRPr>
          </a:p>
        </p:txBody>
      </p:sp>
      <p:sp>
        <p:nvSpPr>
          <p:cNvPr id="9" name="TextBox 8"/>
          <p:cNvSpPr txBox="1"/>
          <p:nvPr>
            <p:custDataLst>
              <p:tags r:id="rId6"/>
            </p:custDataLst>
          </p:nvPr>
        </p:nvSpPr>
        <p:spPr>
          <a:xfrm>
            <a:off x="2572370" y="2283773"/>
            <a:ext cx="6357982" cy="829945"/>
          </a:xfrm>
          <a:prstGeom prst="rect">
            <a:avLst/>
          </a:prstGeom>
          <a:noFill/>
        </p:spPr>
        <p:txBody>
          <a:bodyPr wrap="square" rtlCol="0">
            <a:spAutoFit/>
          </a:bodyPr>
          <a:lstStyle/>
          <a:p>
            <a:r>
              <a:rPr lang="en-US" altLang="zh-CN" sz="2400" dirty="0" err="1">
                <a:latin typeface="华文楷体" panose="02010600040101010101" charset="-122"/>
                <a:ea typeface="华文楷体" panose="02010600040101010101" charset="-122"/>
                <a:cs typeface="华文楷体" panose="02010600040101010101" charset="-122"/>
              </a:rPr>
              <a:t>ClkStart</a:t>
            </a:r>
            <a:r>
              <a:rPr lang="zh-CN" altLang="en-US" sz="2400" dirty="0">
                <a:latin typeface="华文楷体" panose="02010600040101010101" charset="-122"/>
                <a:ea typeface="华文楷体" panose="02010600040101010101" charset="-122"/>
                <a:cs typeface="华文楷体" panose="02010600040101010101" charset="-122"/>
              </a:rPr>
              <a:t>： 开始计时  ；</a:t>
            </a:r>
            <a:r>
              <a:rPr lang="en-US" altLang="zh-CN" sz="2400" dirty="0" err="1">
                <a:latin typeface="华文楷体" panose="02010600040101010101" charset="-122"/>
                <a:ea typeface="华文楷体" panose="02010600040101010101" charset="-122"/>
                <a:cs typeface="华文楷体" panose="02010600040101010101" charset="-122"/>
              </a:rPr>
              <a:t>ClkStop</a:t>
            </a:r>
            <a:r>
              <a:rPr lang="zh-CN" altLang="en-US" sz="2400" dirty="0">
                <a:latin typeface="华文楷体" panose="02010600040101010101" charset="-122"/>
                <a:ea typeface="华文楷体" panose="02010600040101010101" charset="-122"/>
                <a:cs typeface="华文楷体" panose="02010600040101010101" charset="-122"/>
              </a:rPr>
              <a:t>：  停止计时；</a:t>
            </a:r>
            <a:endParaRPr lang="zh-CN" altLang="en-US" sz="2400" dirty="0">
              <a:latin typeface="华文楷体" panose="02010600040101010101" charset="-122"/>
              <a:ea typeface="华文楷体" panose="02010600040101010101" charset="-122"/>
              <a:cs typeface="华文楷体" panose="02010600040101010101" charset="-122"/>
            </a:endParaRPr>
          </a:p>
          <a:p>
            <a:r>
              <a:rPr lang="en-US" altLang="zh-CN" sz="2400" dirty="0" err="1">
                <a:latin typeface="华文楷体" panose="02010600040101010101" charset="-122"/>
                <a:ea typeface="华文楷体" panose="02010600040101010101" charset="-122"/>
                <a:cs typeface="华文楷体" panose="02010600040101010101" charset="-122"/>
              </a:rPr>
              <a:t>ClkReset</a:t>
            </a:r>
            <a:r>
              <a:rPr lang="zh-CN" altLang="en-US" sz="2400" dirty="0">
                <a:latin typeface="华文楷体" panose="02010600040101010101" charset="-122"/>
                <a:ea typeface="华文楷体" panose="02010600040101010101" charset="-122"/>
                <a:cs typeface="华文楷体" panose="02010600040101010101" charset="-122"/>
              </a:rPr>
              <a:t>：时钟复位  ；</a:t>
            </a:r>
            <a:r>
              <a:rPr lang="en-US" altLang="zh-CN" sz="2400" dirty="0" err="1">
                <a:latin typeface="华文楷体" panose="02010600040101010101" charset="-122"/>
                <a:ea typeface="华文楷体" panose="02010600040101010101" charset="-122"/>
                <a:cs typeface="华文楷体" panose="02010600040101010101" charset="-122"/>
              </a:rPr>
              <a:t>ClkRead</a:t>
            </a:r>
            <a:r>
              <a:rPr lang="zh-CN" altLang="en-US" sz="2400" dirty="0">
                <a:latin typeface="华文楷体" panose="02010600040101010101" charset="-122"/>
                <a:ea typeface="华文楷体" panose="02010600040101010101" charset="-122"/>
                <a:cs typeface="华文楷体" panose="02010600040101010101" charset="-122"/>
              </a:rPr>
              <a:t>：读取时钟数值。</a:t>
            </a:r>
            <a:endParaRPr lang="zh-CN" altLang="en-US" sz="2400" dirty="0">
              <a:latin typeface="华文楷体" panose="02010600040101010101" charset="-122"/>
              <a:ea typeface="华文楷体" panose="02010600040101010101" charset="-122"/>
              <a:cs typeface="华文楷体" panose="02010600040101010101" charset="-122"/>
            </a:endParaRPr>
          </a:p>
        </p:txBody>
      </p:sp>
      <p:sp>
        <p:nvSpPr>
          <p:cNvPr id="10" name="TextBox 9"/>
          <p:cNvSpPr txBox="1"/>
          <p:nvPr>
            <p:custDataLst>
              <p:tags r:id="rId7"/>
            </p:custDataLst>
          </p:nvPr>
        </p:nvSpPr>
        <p:spPr>
          <a:xfrm>
            <a:off x="2572385" y="3140710"/>
            <a:ext cx="4335780" cy="3784600"/>
          </a:xfrm>
          <a:prstGeom prst="rect">
            <a:avLst/>
          </a:prstGeom>
          <a:noFill/>
        </p:spPr>
        <p:txBody>
          <a:bodyPr wrap="square" rtlCol="0">
            <a:spAutoFit/>
          </a:bodyPr>
          <a:lstStyle/>
          <a:p>
            <a:r>
              <a:rPr lang="en-US" altLang="zh-CN" sz="2400" dirty="0">
                <a:latin typeface="华文楷体" panose="02010600040101010101" charset="-122"/>
                <a:ea typeface="华文楷体" panose="02010600040101010101" charset="-122"/>
              </a:rPr>
              <a:t>VAR clock clock1;</a:t>
            </a:r>
            <a:endParaRPr lang="en-US" altLang="zh-CN" sz="2400" dirty="0">
              <a:latin typeface="华文楷体" panose="02010600040101010101" charset="-122"/>
              <a:ea typeface="华文楷体" panose="02010600040101010101" charset="-122"/>
            </a:endParaRPr>
          </a:p>
          <a:p>
            <a:r>
              <a:rPr lang="en-US" altLang="zh-CN" sz="2400" dirty="0">
                <a:latin typeface="华文楷体" panose="02010600040101010101" charset="-122"/>
                <a:ea typeface="华文楷体" panose="02010600040101010101" charset="-122"/>
              </a:rPr>
              <a:t>PERS num </a:t>
            </a:r>
            <a:r>
              <a:rPr lang="en-US" altLang="zh-CN" sz="2400" dirty="0" err="1">
                <a:latin typeface="华文楷体" panose="02010600040101010101" charset="-122"/>
                <a:ea typeface="华文楷体" panose="02010600040101010101" charset="-122"/>
              </a:rPr>
              <a:t>CycleTime</a:t>
            </a:r>
            <a:r>
              <a:rPr lang="en-US" altLang="zh-CN" sz="2400" dirty="0">
                <a:latin typeface="华文楷体" panose="02010600040101010101" charset="-122"/>
                <a:ea typeface="华文楷体" panose="02010600040101010101" charset="-122"/>
              </a:rPr>
              <a:t>;</a:t>
            </a:r>
            <a:endParaRPr lang="en-US" altLang="zh-CN" sz="2400" dirty="0">
              <a:latin typeface="华文楷体" panose="02010600040101010101" charset="-122"/>
              <a:ea typeface="华文楷体" panose="02010600040101010101" charset="-122"/>
            </a:endParaRPr>
          </a:p>
          <a:p>
            <a:r>
              <a:rPr lang="en-US" altLang="zh-CN" sz="2400" dirty="0">
                <a:latin typeface="华文楷体" panose="02010600040101010101" charset="-122"/>
                <a:ea typeface="华文楷体" panose="02010600040101010101" charset="-122"/>
              </a:rPr>
              <a:t>PROC </a:t>
            </a:r>
            <a:r>
              <a:rPr lang="en-US" altLang="zh-CN" sz="2400" dirty="0" err="1">
                <a:latin typeface="华文楷体" panose="02010600040101010101" charset="-122"/>
                <a:ea typeface="华文楷体" panose="02010600040101010101" charset="-122"/>
              </a:rPr>
              <a:t>rMove</a:t>
            </a:r>
            <a:r>
              <a:rPr lang="en-US" altLang="zh-CN" sz="2400" dirty="0">
                <a:latin typeface="华文楷体" panose="02010600040101010101" charset="-122"/>
                <a:ea typeface="华文楷体" panose="02010600040101010101" charset="-122"/>
              </a:rPr>
              <a:t>()</a:t>
            </a:r>
            <a:endParaRPr lang="en-US" altLang="zh-CN" sz="2400" dirty="0">
              <a:latin typeface="华文楷体" panose="02010600040101010101" charset="-122"/>
              <a:ea typeface="华文楷体" panose="02010600040101010101" charset="-122"/>
            </a:endParaRPr>
          </a:p>
          <a:p>
            <a:r>
              <a:rPr lang="en-US" altLang="zh-CN" sz="2400" dirty="0" err="1">
                <a:latin typeface="华文楷体" panose="02010600040101010101" charset="-122"/>
                <a:ea typeface="华文楷体" panose="02010600040101010101" charset="-122"/>
              </a:rPr>
              <a:t>MoveL</a:t>
            </a:r>
            <a:r>
              <a:rPr lang="en-US" altLang="zh-CN" sz="2400" dirty="0">
                <a:latin typeface="华文楷体" panose="02010600040101010101" charset="-122"/>
                <a:ea typeface="华文楷体" panose="02010600040101010101" charset="-122"/>
              </a:rPr>
              <a:t> p1,v100,fine,tool0;</a:t>
            </a:r>
            <a:endParaRPr lang="en-US" altLang="zh-CN" sz="2400" dirty="0">
              <a:latin typeface="华文楷体" panose="02010600040101010101" charset="-122"/>
              <a:ea typeface="华文楷体" panose="02010600040101010101" charset="-122"/>
            </a:endParaRPr>
          </a:p>
          <a:p>
            <a:r>
              <a:rPr lang="en-US" altLang="zh-CN" sz="2400" dirty="0" err="1">
                <a:latin typeface="华文楷体" panose="02010600040101010101" charset="-122"/>
                <a:ea typeface="华文楷体" panose="02010600040101010101" charset="-122"/>
              </a:rPr>
              <a:t>ClkReset</a:t>
            </a:r>
            <a:r>
              <a:rPr lang="en-US" altLang="zh-CN" sz="2400" dirty="0">
                <a:latin typeface="华文楷体" panose="02010600040101010101" charset="-122"/>
                <a:ea typeface="华文楷体" panose="02010600040101010101" charset="-122"/>
              </a:rPr>
              <a:t> clock1;</a:t>
            </a:r>
            <a:endParaRPr lang="en-US" altLang="zh-CN" sz="2400" dirty="0">
              <a:latin typeface="华文楷体" panose="02010600040101010101" charset="-122"/>
              <a:ea typeface="华文楷体" panose="02010600040101010101" charset="-122"/>
            </a:endParaRPr>
          </a:p>
          <a:p>
            <a:r>
              <a:rPr lang="en-US" altLang="zh-CN" sz="2400" dirty="0" err="1">
                <a:latin typeface="华文楷体" panose="02010600040101010101" charset="-122"/>
                <a:ea typeface="华文楷体" panose="02010600040101010101" charset="-122"/>
              </a:rPr>
              <a:t>ClkStart</a:t>
            </a:r>
            <a:r>
              <a:rPr lang="en-US" altLang="zh-CN" sz="2400" dirty="0">
                <a:latin typeface="华文楷体" panose="02010600040101010101" charset="-122"/>
                <a:ea typeface="华文楷体" panose="02010600040101010101" charset="-122"/>
              </a:rPr>
              <a:t> clock1;</a:t>
            </a:r>
            <a:endParaRPr lang="en-US" altLang="zh-CN" sz="2400" dirty="0">
              <a:latin typeface="华文楷体" panose="02010600040101010101" charset="-122"/>
              <a:ea typeface="华文楷体" panose="02010600040101010101" charset="-122"/>
            </a:endParaRPr>
          </a:p>
          <a:p>
            <a:r>
              <a:rPr lang="en-US" altLang="zh-CN" sz="2400" dirty="0" err="1">
                <a:latin typeface="华文楷体" panose="02010600040101010101" charset="-122"/>
                <a:ea typeface="华文楷体" panose="02010600040101010101" charset="-122"/>
              </a:rPr>
              <a:t>MoveL</a:t>
            </a:r>
            <a:r>
              <a:rPr lang="en-US" altLang="zh-CN" sz="2400" dirty="0">
                <a:latin typeface="华文楷体" panose="02010600040101010101" charset="-122"/>
                <a:ea typeface="华文楷体" panose="02010600040101010101" charset="-122"/>
              </a:rPr>
              <a:t> p2,v100,fine,tool0;</a:t>
            </a:r>
            <a:endParaRPr lang="en-US" altLang="zh-CN" sz="2400" dirty="0">
              <a:latin typeface="华文楷体" panose="02010600040101010101" charset="-122"/>
              <a:ea typeface="华文楷体" panose="02010600040101010101" charset="-122"/>
            </a:endParaRPr>
          </a:p>
          <a:p>
            <a:r>
              <a:rPr lang="en-US" altLang="zh-CN" sz="2400" dirty="0" err="1">
                <a:latin typeface="华文楷体" panose="02010600040101010101" charset="-122"/>
                <a:ea typeface="华文楷体" panose="02010600040101010101" charset="-122"/>
              </a:rPr>
              <a:t>ClkStop</a:t>
            </a:r>
            <a:r>
              <a:rPr lang="en-US" altLang="zh-CN" sz="2400" dirty="0">
                <a:latin typeface="华文楷体" panose="02010600040101010101" charset="-122"/>
                <a:ea typeface="华文楷体" panose="02010600040101010101" charset="-122"/>
              </a:rPr>
              <a:t> clock1;</a:t>
            </a:r>
            <a:endParaRPr lang="en-US" altLang="zh-CN" sz="2400" dirty="0">
              <a:latin typeface="华文楷体" panose="02010600040101010101" charset="-122"/>
              <a:ea typeface="华文楷体" panose="02010600040101010101" charset="-122"/>
            </a:endParaRPr>
          </a:p>
          <a:p>
            <a:r>
              <a:rPr lang="en-US" altLang="zh-CN" sz="2400" dirty="0" err="1">
                <a:latin typeface="华文楷体" panose="02010600040101010101" charset="-122"/>
                <a:ea typeface="华文楷体" panose="02010600040101010101" charset="-122"/>
              </a:rPr>
              <a:t>CycleTime</a:t>
            </a:r>
            <a:r>
              <a:rPr lang="en-US" altLang="zh-CN" sz="2400" dirty="0">
                <a:latin typeface="华文楷体" panose="02010600040101010101" charset="-122"/>
                <a:ea typeface="华文楷体" panose="02010600040101010101" charset="-122"/>
              </a:rPr>
              <a:t> :=</a:t>
            </a:r>
            <a:r>
              <a:rPr lang="en-US" altLang="zh-CN" sz="2400" dirty="0" err="1">
                <a:latin typeface="华文楷体" panose="02010600040101010101" charset="-122"/>
                <a:ea typeface="华文楷体" panose="02010600040101010101" charset="-122"/>
              </a:rPr>
              <a:t>ClkRead</a:t>
            </a:r>
            <a:r>
              <a:rPr lang="en-US" altLang="zh-CN" sz="2400" dirty="0">
                <a:latin typeface="华文楷体" panose="02010600040101010101" charset="-122"/>
                <a:ea typeface="华文楷体" panose="02010600040101010101" charset="-122"/>
              </a:rPr>
              <a:t>(clock1);</a:t>
            </a:r>
            <a:endParaRPr lang="en-US" altLang="zh-CN" sz="2400" dirty="0">
              <a:latin typeface="华文楷体" panose="02010600040101010101" charset="-122"/>
              <a:ea typeface="华文楷体" panose="02010600040101010101" charset="-122"/>
            </a:endParaRPr>
          </a:p>
          <a:p>
            <a:r>
              <a:rPr lang="en-US" altLang="zh-CN" sz="2400" dirty="0">
                <a:latin typeface="华文楷体" panose="02010600040101010101" charset="-122"/>
                <a:ea typeface="华文楷体" panose="02010600040101010101" charset="-122"/>
              </a:rPr>
              <a:t>ENDPROC</a:t>
            </a:r>
            <a:endParaRPr lang="zh-CN" altLang="en-US" sz="2400" dirty="0">
              <a:latin typeface="华文楷体" panose="02010600040101010101" charset="-122"/>
              <a:ea typeface="华文楷体" panose="02010600040101010101" charset="-122"/>
            </a:endParaRPr>
          </a:p>
        </p:txBody>
      </p:sp>
      <p:sp>
        <p:nvSpPr>
          <p:cNvPr id="12" name="矩形 11"/>
          <p:cNvSpPr/>
          <p:nvPr>
            <p:custDataLst>
              <p:tags r:id="rId8"/>
            </p:custDataLst>
          </p:nvPr>
        </p:nvSpPr>
        <p:spPr>
          <a:xfrm>
            <a:off x="714982" y="3140712"/>
            <a:ext cx="1714512" cy="460375"/>
          </a:xfrm>
          <a:prstGeom prst="rect">
            <a:avLst/>
          </a:prstGeom>
        </p:spPr>
        <p:txBody>
          <a:bodyPr wrap="square">
            <a:spAutoFit/>
          </a:bodyPr>
          <a:lstStyle/>
          <a:p>
            <a:r>
              <a:rPr lang="zh-CN" altLang="en-US" sz="2400" b="1" dirty="0">
                <a:solidFill>
                  <a:srgbClr val="C00000"/>
                </a:solidFill>
                <a:latin typeface="华文楷体" panose="02010600040101010101" charset="-122"/>
                <a:ea typeface="华文楷体" panose="02010600040101010101" charset="-122"/>
              </a:rPr>
              <a:t>应用举例：</a:t>
            </a:r>
            <a:endParaRPr lang="zh-CN" altLang="en-US" sz="2400" b="1" dirty="0">
              <a:solidFill>
                <a:srgbClr val="C00000"/>
              </a:solidFill>
              <a:latin typeface="华文楷体" panose="02010600040101010101" charset="-122"/>
              <a:ea typeface="华文楷体" panose="02010600040101010101"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4338"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5" name="流程图: 过程 4"/>
          <p:cNvSpPr/>
          <p:nvPr>
            <p:custDataLst>
              <p:tags r:id="rId2"/>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13" name="TextBox 12"/>
          <p:cNvSpPr txBox="1"/>
          <p:nvPr>
            <p:custDataLst>
              <p:tags r:id="rId3"/>
            </p:custDataLst>
          </p:nvPr>
        </p:nvSpPr>
        <p:spPr>
          <a:xfrm>
            <a:off x="1356995" y="2428875"/>
            <a:ext cx="10313670" cy="1753235"/>
          </a:xfrm>
          <a:prstGeom prst="rect">
            <a:avLst/>
          </a:prstGeom>
          <a:noFill/>
        </p:spPr>
        <p:txBody>
          <a:bodyPr wrap="square" rtlCol="0">
            <a:spAutoFit/>
          </a:bodyPr>
          <a:lstStyle/>
          <a:p>
            <a:pPr indent="457200">
              <a:lnSpc>
                <a:spcPct val="150000"/>
              </a:lnSpc>
            </a:pPr>
            <a:r>
              <a:rPr lang="zh-CN" altLang="en-US" sz="2400" dirty="0">
                <a:latin typeface="华文楷体" panose="02010600040101010101" charset="-122"/>
                <a:ea typeface="华文楷体" panose="02010600040101010101" charset="-122"/>
                <a:cs typeface="华文楷体" panose="02010600040101010101" charset="-122"/>
              </a:rPr>
              <a:t>机器人到达</a:t>
            </a:r>
            <a:r>
              <a:rPr lang="en-US" sz="2400" dirty="0">
                <a:latin typeface="华文楷体" panose="02010600040101010101" charset="-122"/>
                <a:ea typeface="华文楷体" panose="02010600040101010101" charset="-122"/>
                <a:cs typeface="华文楷体" panose="02010600040101010101" charset="-122"/>
              </a:rPr>
              <a:t>p1</a:t>
            </a:r>
            <a:r>
              <a:rPr lang="zh-CN" altLang="en-US" sz="2400" dirty="0">
                <a:latin typeface="华文楷体" panose="02010600040101010101" charset="-122"/>
                <a:ea typeface="华文楷体" panose="02010600040101010101" charset="-122"/>
                <a:cs typeface="华文楷体" panose="02010600040101010101" charset="-122"/>
              </a:rPr>
              <a:t>点后开始计时，到达</a:t>
            </a:r>
            <a:r>
              <a:rPr lang="en-US" sz="2400" dirty="0">
                <a:latin typeface="华文楷体" panose="02010600040101010101" charset="-122"/>
                <a:ea typeface="华文楷体" panose="02010600040101010101" charset="-122"/>
                <a:cs typeface="华文楷体" panose="02010600040101010101" charset="-122"/>
              </a:rPr>
              <a:t>p2</a:t>
            </a:r>
            <a:r>
              <a:rPr lang="zh-CN" altLang="en-US" sz="2400" dirty="0">
                <a:latin typeface="华文楷体" panose="02010600040101010101" charset="-122"/>
                <a:ea typeface="华文楷体" panose="02010600040101010101" charset="-122"/>
                <a:cs typeface="华文楷体" panose="02010600040101010101" charset="-122"/>
              </a:rPr>
              <a:t>点后停止计时，之后利用</a:t>
            </a:r>
            <a:r>
              <a:rPr lang="en-US" sz="2400" dirty="0" err="1">
                <a:latin typeface="华文楷体" panose="02010600040101010101" charset="-122"/>
                <a:ea typeface="华文楷体" panose="02010600040101010101" charset="-122"/>
                <a:cs typeface="华文楷体" panose="02010600040101010101" charset="-122"/>
              </a:rPr>
              <a:t>ClkRead</a:t>
            </a:r>
            <a:r>
              <a:rPr lang="zh-CN" altLang="en-US" sz="2400" dirty="0">
                <a:latin typeface="华文楷体" panose="02010600040101010101" charset="-122"/>
                <a:ea typeface="华文楷体" panose="02010600040101010101" charset="-122"/>
                <a:cs typeface="华文楷体" panose="02010600040101010101" charset="-122"/>
              </a:rPr>
              <a:t>读取当前时钟数值，并将其赋值给数值型变量</a:t>
            </a:r>
            <a:r>
              <a:rPr lang="en-US" sz="2400" dirty="0" err="1">
                <a:latin typeface="华文楷体" panose="02010600040101010101" charset="-122"/>
                <a:ea typeface="华文楷体" panose="02010600040101010101" charset="-122"/>
                <a:cs typeface="华文楷体" panose="02010600040101010101" charset="-122"/>
              </a:rPr>
              <a:t>CycleTime</a:t>
            </a:r>
            <a:r>
              <a:rPr lang="zh-CN" altLang="en-US" sz="2400" dirty="0">
                <a:latin typeface="华文楷体" panose="02010600040101010101" charset="-122"/>
                <a:ea typeface="华文楷体" panose="02010600040101010101" charset="-122"/>
                <a:cs typeface="华文楷体" panose="02010600040101010101" charset="-122"/>
              </a:rPr>
              <a:t>，则当前</a:t>
            </a:r>
            <a:r>
              <a:rPr lang="en-US" sz="2400" dirty="0" err="1">
                <a:latin typeface="华文楷体" panose="02010600040101010101" charset="-122"/>
                <a:ea typeface="华文楷体" panose="02010600040101010101" charset="-122"/>
                <a:cs typeface="华文楷体" panose="02010600040101010101" charset="-122"/>
              </a:rPr>
              <a:t>CycleTime</a:t>
            </a:r>
            <a:r>
              <a:rPr lang="zh-CN" altLang="en-US" sz="2400" dirty="0">
                <a:latin typeface="华文楷体" panose="02010600040101010101" charset="-122"/>
                <a:ea typeface="华文楷体" panose="02010600040101010101" charset="-122"/>
                <a:cs typeface="华文楷体" panose="02010600040101010101" charset="-122"/>
              </a:rPr>
              <a:t>的值即为机器人从</a:t>
            </a:r>
            <a:r>
              <a:rPr lang="en-US" sz="2400" dirty="0">
                <a:latin typeface="华文楷体" panose="02010600040101010101" charset="-122"/>
                <a:ea typeface="华文楷体" panose="02010600040101010101" charset="-122"/>
                <a:cs typeface="华文楷体" panose="02010600040101010101" charset="-122"/>
              </a:rPr>
              <a:t>p1</a:t>
            </a:r>
            <a:r>
              <a:rPr lang="zh-CN" altLang="en-US" sz="2400" dirty="0">
                <a:latin typeface="华文楷体" panose="02010600040101010101" charset="-122"/>
                <a:ea typeface="华文楷体" panose="02010600040101010101" charset="-122"/>
                <a:cs typeface="华文楷体" panose="02010600040101010101" charset="-122"/>
              </a:rPr>
              <a:t>点到</a:t>
            </a:r>
            <a:r>
              <a:rPr lang="en-US" sz="2400" dirty="0">
                <a:latin typeface="华文楷体" panose="02010600040101010101" charset="-122"/>
                <a:ea typeface="华文楷体" panose="02010600040101010101" charset="-122"/>
                <a:cs typeface="华文楷体" panose="02010600040101010101" charset="-122"/>
              </a:rPr>
              <a:t>p2</a:t>
            </a:r>
            <a:r>
              <a:rPr lang="zh-CN" altLang="en-US" sz="2400" dirty="0">
                <a:latin typeface="华文楷体" panose="02010600040101010101" charset="-122"/>
                <a:ea typeface="华文楷体" panose="02010600040101010101" charset="-122"/>
                <a:cs typeface="华文楷体" panose="02010600040101010101" charset="-122"/>
              </a:rPr>
              <a:t>点的运动时间。</a:t>
            </a:r>
            <a:endParaRPr lang="zh-CN" altLang="en-US" sz="2400" dirty="0">
              <a:latin typeface="华文楷体" panose="02010600040101010101" charset="-122"/>
              <a:ea typeface="华文楷体" panose="02010600040101010101" charset="-122"/>
              <a:cs typeface="华文楷体" panose="02010600040101010101" charset="-122"/>
            </a:endParaRPr>
          </a:p>
        </p:txBody>
      </p:sp>
      <p:sp>
        <p:nvSpPr>
          <p:cNvPr id="14" name="TextBox 13"/>
          <p:cNvSpPr txBox="1"/>
          <p:nvPr>
            <p:custDataLst>
              <p:tags r:id="rId4"/>
            </p:custDataLst>
          </p:nvPr>
        </p:nvSpPr>
        <p:spPr>
          <a:xfrm>
            <a:off x="714348" y="1714488"/>
            <a:ext cx="1857388" cy="645160"/>
          </a:xfrm>
          <a:prstGeom prst="rect">
            <a:avLst/>
          </a:prstGeom>
          <a:noFill/>
        </p:spPr>
        <p:txBody>
          <a:bodyPr wrap="square" rtlCol="0">
            <a:spAutoFit/>
          </a:bodyPr>
          <a:lstStyle/>
          <a:p>
            <a:pPr>
              <a:lnSpc>
                <a:spcPct val="150000"/>
              </a:lnSpc>
            </a:pPr>
            <a:r>
              <a:rPr lang="zh-CN" altLang="en-US" sz="2400" b="1" dirty="0">
                <a:solidFill>
                  <a:srgbClr val="00B050"/>
                </a:solidFill>
                <a:latin typeface="华文楷体" panose="02010600040101010101" charset="-122"/>
                <a:ea typeface="华文楷体" panose="02010600040101010101" charset="-122"/>
              </a:rPr>
              <a:t>执行结果：</a:t>
            </a:r>
            <a:endParaRPr lang="zh-CN" altLang="en-US" sz="2400" b="1" dirty="0">
              <a:solidFill>
                <a:srgbClr val="00B050"/>
              </a:solidFill>
              <a:latin typeface="华文楷体" panose="02010600040101010101" charset="-122"/>
              <a:ea typeface="华文楷体" panose="02010600040101010101" charset="-122"/>
            </a:endParaRPr>
          </a:p>
        </p:txBody>
      </p:sp>
      <p:sp>
        <p:nvSpPr>
          <p:cNvPr id="2" name="文本框 2"/>
          <p:cNvSpPr txBox="1"/>
          <p:nvPr>
            <p:custDataLst>
              <p:tags r:id="rId5"/>
            </p:custDataLst>
          </p:nvPr>
        </p:nvSpPr>
        <p:spPr>
          <a:xfrm>
            <a:off x="600075" y="836613"/>
            <a:ext cx="5399088" cy="645160"/>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rPr>
              <a:t>二、计时指令</a:t>
            </a:r>
            <a:endParaRPr lang="zh-CN" altLang="en-US" sz="3600" b="1" dirty="0">
              <a:solidFill>
                <a:srgbClr val="0070C0"/>
              </a:solidFill>
              <a:latin typeface="楷体" panose="02010609060101010101" charset="-122"/>
              <a:ea typeface="楷体" panose="02010609060101010101"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框 2"/>
          <p:cNvSpPr txBox="1"/>
          <p:nvPr/>
        </p:nvSpPr>
        <p:spPr>
          <a:xfrm>
            <a:off x="695325" y="0"/>
            <a:ext cx="3062288" cy="644525"/>
          </a:xfrm>
          <a:prstGeom prst="rect">
            <a:avLst/>
          </a:prstGeom>
          <a:noFill/>
          <a:ln w="9525">
            <a:noFill/>
          </a:ln>
        </p:spPr>
        <p:txBody>
          <a:bodyPr wrap="square" anchor="t" anchorCtr="0">
            <a:spAutoFit/>
          </a:bodyPr>
          <a:lstStyle/>
          <a:p>
            <a:r>
              <a:rPr lang="zh-CN" altLang="en-US" sz="2400" b="1">
                <a:solidFill>
                  <a:srgbClr val="0070C0"/>
                </a:solidFill>
                <a:latin typeface="新宋体" panose="02010609030101010101" charset="-122"/>
                <a:ea typeface="新宋体" panose="02010609030101010101" charset="-122"/>
              </a:rPr>
              <a:t>深圳市宝山技工学校</a:t>
            </a:r>
            <a:endParaRPr lang="zh-CN" altLang="en-US" sz="2400" b="1">
              <a:solidFill>
                <a:srgbClr val="0070C0"/>
              </a:solidFill>
              <a:latin typeface="Arial" panose="020B0604020202020204" pitchFamily="34" charset="0"/>
              <a:ea typeface="宋体" panose="02010600030101010101" pitchFamily="2" charset="-122"/>
            </a:endParaRPr>
          </a:p>
          <a:p>
            <a:r>
              <a:rPr lang="en-US" altLang="zh-CN" sz="1200" i="1">
                <a:solidFill>
                  <a:srgbClr val="0070C0"/>
                </a:solidFill>
                <a:latin typeface="Arial" panose="020B0604020202020204" pitchFamily="34" charset="0"/>
                <a:ea typeface="宋体" panose="02010600030101010101" pitchFamily="2" charset="-122"/>
              </a:rPr>
              <a:t>Shenzhen Baoshan Technlcal School</a:t>
            </a:r>
            <a:endParaRPr lang="en-US" altLang="zh-CN" sz="1200" i="1">
              <a:solidFill>
                <a:srgbClr val="0070C0"/>
              </a:solidFill>
              <a:latin typeface="Arial" panose="020B0604020202020204" pitchFamily="34" charset="0"/>
              <a:ea typeface="宋体" panose="02010600030101010101" pitchFamily="2" charset="-122"/>
            </a:endParaRPr>
          </a:p>
        </p:txBody>
      </p:sp>
      <p:pic>
        <p:nvPicPr>
          <p:cNvPr id="14338" name="图片 3" descr="6b8708cbff3fdcecba2b531040b50f4"/>
          <p:cNvPicPr>
            <a:picLocks noChangeAspect="1"/>
          </p:cNvPicPr>
          <p:nvPr/>
        </p:nvPicPr>
        <p:blipFill>
          <a:blip r:embed="rId1"/>
          <a:stretch>
            <a:fillRect/>
          </a:stretch>
        </p:blipFill>
        <p:spPr>
          <a:xfrm>
            <a:off x="0" y="44450"/>
            <a:ext cx="655638" cy="655638"/>
          </a:xfrm>
          <a:prstGeom prst="rect">
            <a:avLst/>
          </a:prstGeom>
          <a:noFill/>
          <a:ln w="9525">
            <a:noFill/>
          </a:ln>
        </p:spPr>
      </p:pic>
      <p:sp>
        <p:nvSpPr>
          <p:cNvPr id="14339" name="文本框 2"/>
          <p:cNvSpPr txBox="1"/>
          <p:nvPr>
            <p:custDataLst>
              <p:tags r:id="rId2"/>
            </p:custDataLst>
          </p:nvPr>
        </p:nvSpPr>
        <p:spPr>
          <a:xfrm>
            <a:off x="600075" y="836930"/>
            <a:ext cx="9932670" cy="1198880"/>
          </a:xfrm>
          <a:prstGeom prst="rect">
            <a:avLst/>
          </a:prstGeom>
          <a:noFill/>
          <a:ln w="9525">
            <a:noFill/>
          </a:ln>
        </p:spPr>
        <p:txBody>
          <a:bodyPr wrap="square" anchor="t" anchorCtr="0">
            <a:spAutoFit/>
          </a:bodyPr>
          <a:lstStyle/>
          <a:p>
            <a:r>
              <a:rPr lang="zh-CN" altLang="en-US" sz="3600" b="1" dirty="0">
                <a:solidFill>
                  <a:srgbClr val="0070C0"/>
                </a:solidFill>
                <a:latin typeface="楷体" panose="02010609060101010101" charset="-122"/>
                <a:ea typeface="楷体" panose="02010609060101010101" charset="-122"/>
                <a:sym typeface="宋体" panose="02010600030101010101" pitchFamily="2" charset="-122"/>
              </a:rPr>
              <a:t>活动</a:t>
            </a:r>
            <a:r>
              <a:rPr lang="en-US" altLang="zh-CN" sz="3600" b="1" dirty="0">
                <a:solidFill>
                  <a:srgbClr val="0070C0"/>
                </a:solidFill>
                <a:latin typeface="楷体" panose="02010609060101010101" charset="-122"/>
                <a:ea typeface="楷体" panose="02010609060101010101" charset="-122"/>
                <a:sym typeface="宋体" panose="02010600030101010101" pitchFamily="2" charset="-122"/>
              </a:rPr>
              <a:t>1</a:t>
            </a:r>
            <a:r>
              <a:rPr lang="zh-CN" altLang="en-US" sz="3600" b="1" dirty="0">
                <a:solidFill>
                  <a:srgbClr val="0070C0"/>
                </a:solidFill>
                <a:latin typeface="楷体" panose="02010609060101010101" charset="-122"/>
                <a:ea typeface="楷体" panose="02010609060101010101" charset="-122"/>
                <a:sym typeface="宋体" panose="02010600030101010101" pitchFamily="2" charset="-122"/>
              </a:rPr>
              <a:t>：计时指令计算机器人完成下图程序的运行时间</a:t>
            </a:r>
            <a:endParaRPr lang="zh-CN" altLang="en-US" sz="3600" b="1" dirty="0">
              <a:solidFill>
                <a:srgbClr val="0070C0"/>
              </a:solidFill>
              <a:latin typeface="楷体" panose="02010609060101010101" charset="-122"/>
              <a:ea typeface="楷体" panose="02010609060101010101" charset="-122"/>
              <a:sym typeface="宋体" panose="02010600030101010101" pitchFamily="2" charset="-122"/>
            </a:endParaRPr>
          </a:p>
        </p:txBody>
      </p:sp>
      <p:sp>
        <p:nvSpPr>
          <p:cNvPr id="5" name="流程图: 过程 4"/>
          <p:cNvSpPr/>
          <p:nvPr>
            <p:custDataLst>
              <p:tags r:id="rId3"/>
            </p:custDataLst>
          </p:nvPr>
        </p:nvSpPr>
        <p:spPr>
          <a:xfrm>
            <a:off x="0" y="700088"/>
            <a:ext cx="12192000" cy="85725"/>
          </a:xfrm>
          <a:prstGeom prst="flowChartProcess">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pic>
        <p:nvPicPr>
          <p:cNvPr id="3" name="图片 2"/>
          <p:cNvPicPr>
            <a:picLocks noChangeAspect="1"/>
          </p:cNvPicPr>
          <p:nvPr>
            <p:custDataLst>
              <p:tags r:id="rId4"/>
            </p:custDataLst>
          </p:nvPr>
        </p:nvPicPr>
        <p:blipFill>
          <a:blip r:embed="rId5"/>
          <a:stretch>
            <a:fillRect/>
          </a:stretch>
        </p:blipFill>
        <p:spPr>
          <a:xfrm>
            <a:off x="4871720" y="2054860"/>
            <a:ext cx="6096000" cy="3714750"/>
          </a:xfrm>
          <a:prstGeom prst="rect">
            <a:avLst/>
          </a:prstGeom>
        </p:spPr>
      </p:pic>
      <p:sp>
        <p:nvSpPr>
          <p:cNvPr id="4" name="矩形 3"/>
          <p:cNvSpPr/>
          <p:nvPr/>
        </p:nvSpPr>
        <p:spPr>
          <a:xfrm>
            <a:off x="1127760" y="3213100"/>
            <a:ext cx="2519680" cy="2087880"/>
          </a:xfrm>
          <a:prstGeom prst="rect">
            <a:avLst/>
          </a:prstGeom>
          <a:ln w="28575">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6" name="文本框 5"/>
          <p:cNvSpPr txBox="1"/>
          <p:nvPr/>
        </p:nvSpPr>
        <p:spPr>
          <a:xfrm>
            <a:off x="767715" y="2814320"/>
            <a:ext cx="531495" cy="398780"/>
          </a:xfrm>
          <a:prstGeom prst="rect">
            <a:avLst/>
          </a:prstGeom>
          <a:noFill/>
        </p:spPr>
        <p:txBody>
          <a:bodyPr wrap="square" rtlCol="0">
            <a:spAutoFit/>
          </a:bodyPr>
          <a:lstStyle/>
          <a:p>
            <a:r>
              <a:rPr lang="en-US" altLang="zh-CN" sz="2000" b="1"/>
              <a:t>P1</a:t>
            </a:r>
            <a:endParaRPr lang="en-US" altLang="zh-CN" sz="2000" b="1"/>
          </a:p>
        </p:txBody>
      </p:sp>
      <p:sp>
        <p:nvSpPr>
          <p:cNvPr id="7" name="文本框 6"/>
          <p:cNvSpPr txBox="1"/>
          <p:nvPr>
            <p:custDataLst>
              <p:tags r:id="rId6"/>
            </p:custDataLst>
          </p:nvPr>
        </p:nvSpPr>
        <p:spPr>
          <a:xfrm>
            <a:off x="3503930" y="2814320"/>
            <a:ext cx="531495" cy="398780"/>
          </a:xfrm>
          <a:prstGeom prst="rect">
            <a:avLst/>
          </a:prstGeom>
          <a:noFill/>
        </p:spPr>
        <p:txBody>
          <a:bodyPr wrap="square" rtlCol="0">
            <a:spAutoFit/>
          </a:bodyPr>
          <a:lstStyle/>
          <a:p>
            <a:r>
              <a:rPr lang="en-US" altLang="zh-CN" sz="2000" b="1"/>
              <a:t>P2</a:t>
            </a:r>
            <a:endParaRPr lang="en-US" altLang="zh-CN" sz="2000" b="1"/>
          </a:p>
        </p:txBody>
      </p:sp>
      <p:sp>
        <p:nvSpPr>
          <p:cNvPr id="8" name="文本框 7"/>
          <p:cNvSpPr txBox="1"/>
          <p:nvPr>
            <p:custDataLst>
              <p:tags r:id="rId7"/>
            </p:custDataLst>
          </p:nvPr>
        </p:nvSpPr>
        <p:spPr>
          <a:xfrm>
            <a:off x="767715" y="5300980"/>
            <a:ext cx="531495" cy="398780"/>
          </a:xfrm>
          <a:prstGeom prst="rect">
            <a:avLst/>
          </a:prstGeom>
          <a:noFill/>
        </p:spPr>
        <p:txBody>
          <a:bodyPr wrap="square" rtlCol="0">
            <a:spAutoFit/>
          </a:bodyPr>
          <a:lstStyle/>
          <a:p>
            <a:r>
              <a:rPr lang="en-US" altLang="zh-CN" sz="2000" b="1"/>
              <a:t>P3</a:t>
            </a:r>
            <a:endParaRPr lang="en-US" altLang="zh-CN" sz="2000" b="1"/>
          </a:p>
        </p:txBody>
      </p:sp>
      <p:sp>
        <p:nvSpPr>
          <p:cNvPr id="11" name="文本框 10"/>
          <p:cNvSpPr txBox="1"/>
          <p:nvPr>
            <p:custDataLst>
              <p:tags r:id="rId8"/>
            </p:custDataLst>
          </p:nvPr>
        </p:nvSpPr>
        <p:spPr>
          <a:xfrm>
            <a:off x="3431540" y="5300980"/>
            <a:ext cx="531495" cy="398780"/>
          </a:xfrm>
          <a:prstGeom prst="rect">
            <a:avLst/>
          </a:prstGeom>
          <a:noFill/>
        </p:spPr>
        <p:txBody>
          <a:bodyPr wrap="square" rtlCol="0">
            <a:spAutoFit/>
          </a:bodyPr>
          <a:lstStyle/>
          <a:p>
            <a:r>
              <a:rPr lang="en-US" altLang="zh-CN" sz="2000" b="1"/>
              <a:t>P4</a:t>
            </a:r>
            <a:endParaRPr lang="en-US" altLang="zh-CN" sz="2000" b="1"/>
          </a:p>
        </p:txBody>
      </p:sp>
      <p:sp>
        <p:nvSpPr>
          <p:cNvPr id="2" name="椭圆 1"/>
          <p:cNvSpPr/>
          <p:nvPr/>
        </p:nvSpPr>
        <p:spPr>
          <a:xfrm>
            <a:off x="1055370" y="3140710"/>
            <a:ext cx="215900" cy="14414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custDataLst>
              <p:tags r:id="rId9"/>
            </p:custDataLst>
          </p:nvPr>
        </p:nvSpPr>
        <p:spPr>
          <a:xfrm>
            <a:off x="3575685" y="3140710"/>
            <a:ext cx="215900" cy="14414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custDataLst>
              <p:tags r:id="rId10"/>
            </p:custDataLst>
          </p:nvPr>
        </p:nvSpPr>
        <p:spPr>
          <a:xfrm>
            <a:off x="1055370" y="5241290"/>
            <a:ext cx="215900" cy="14414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custDataLst>
              <p:tags r:id="rId11"/>
            </p:custDataLst>
          </p:nvPr>
        </p:nvSpPr>
        <p:spPr>
          <a:xfrm>
            <a:off x="3542030" y="5241290"/>
            <a:ext cx="215900" cy="14414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tags/tag1.xml><?xml version="1.0" encoding="utf-8"?>
<p:tagLst xmlns:p="http://schemas.openxmlformats.org/presentationml/2006/main">
  <p:tag name="KSO_WM_UNIT_PLACING_PICTURE_USER_VIEWPORT" val="{&quot;height&quot;:1032.5007874015748,&quot;width&quot;:1032.5007874015748}"/>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BEAUTIFY_FLAG" val=""/>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KSO_WM_BEAUTIFY_FLAG" val=""/>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40.xml><?xml version="1.0" encoding="utf-8"?>
<p:tagLst xmlns:p="http://schemas.openxmlformats.org/presentationml/2006/main">
  <p:tag name="KSO_WM_BEAUTIFY_FLAG" val=""/>
</p:tagLst>
</file>

<file path=ppt/tags/tag41.xml><?xml version="1.0" encoding="utf-8"?>
<p:tagLst xmlns:p="http://schemas.openxmlformats.org/presentationml/2006/main">
  <p:tag name="KSO_WM_BEAUTIFY_FLAG" val=""/>
</p:tagLst>
</file>

<file path=ppt/tags/tag42.xml><?xml version="1.0" encoding="utf-8"?>
<p:tagLst xmlns:p="http://schemas.openxmlformats.org/presentationml/2006/main">
  <p:tag name="KSO_WM_BEAUTIFY_FLAG" val=""/>
</p:tagLst>
</file>

<file path=ppt/tags/tag43.xml><?xml version="1.0" encoding="utf-8"?>
<p:tagLst xmlns:p="http://schemas.openxmlformats.org/presentationml/2006/main">
  <p:tag name="KSO_WM_BEAUTIFY_FLAG" val=""/>
</p:tagLst>
</file>

<file path=ppt/tags/tag44.xml><?xml version="1.0" encoding="utf-8"?>
<p:tagLst xmlns:p="http://schemas.openxmlformats.org/presentationml/2006/main">
  <p:tag name="KSO_WM_BEAUTIFY_FLAG" val=""/>
</p:tagLst>
</file>

<file path=ppt/tags/tag45.xml><?xml version="1.0" encoding="utf-8"?>
<p:tagLst xmlns:p="http://schemas.openxmlformats.org/presentationml/2006/main">
  <p:tag name="KSO_WM_BEAUTIFY_FLAG" val=""/>
</p:tagLst>
</file>

<file path=ppt/tags/tag46.xml><?xml version="1.0" encoding="utf-8"?>
<p:tagLst xmlns:p="http://schemas.openxmlformats.org/presentationml/2006/main">
  <p:tag name="KSO_WM_BEAUTIFY_FLAG" val=""/>
</p:tagLst>
</file>

<file path=ppt/tags/tag47.xml><?xml version="1.0" encoding="utf-8"?>
<p:tagLst xmlns:p="http://schemas.openxmlformats.org/presentationml/2006/main">
  <p:tag name="KSO_WM_BEAUTIFY_FLAG" val=""/>
</p:tagLst>
</file>

<file path=ppt/tags/tag48.xml><?xml version="1.0" encoding="utf-8"?>
<p:tagLst xmlns:p="http://schemas.openxmlformats.org/presentationml/2006/main">
  <p:tag name="KSO_WM_BEAUTIFY_FLAG" val=""/>
</p:tagLst>
</file>

<file path=ppt/tags/tag49.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50.xml><?xml version="1.0" encoding="utf-8"?>
<p:tagLst xmlns:p="http://schemas.openxmlformats.org/presentationml/2006/main">
  <p:tag name="KSO_WM_BEAUTIFY_FLAG" val=""/>
</p:tagLst>
</file>

<file path=ppt/tags/tag51.xml><?xml version="1.0" encoding="utf-8"?>
<p:tagLst xmlns:p="http://schemas.openxmlformats.org/presentationml/2006/main">
  <p:tag name="KSO_WM_BEAUTIFY_FLAG" val=""/>
</p:tagLst>
</file>

<file path=ppt/tags/tag52.xml><?xml version="1.0" encoding="utf-8"?>
<p:tagLst xmlns:p="http://schemas.openxmlformats.org/presentationml/2006/main">
  <p:tag name="KSO_WM_BEAUTIFY_FLAG" val=""/>
</p:tagLst>
</file>

<file path=ppt/tags/tag53.xml><?xml version="1.0" encoding="utf-8"?>
<p:tagLst xmlns:p="http://schemas.openxmlformats.org/presentationml/2006/main">
  <p:tag name="KSO_WM_BEAUTIFY_FLAG" val=""/>
</p:tagLst>
</file>

<file path=ppt/tags/tag54.xml><?xml version="1.0" encoding="utf-8"?>
<p:tagLst xmlns:p="http://schemas.openxmlformats.org/presentationml/2006/main">
  <p:tag name="KSO_WM_BEAUTIFY_FLAG" val=""/>
</p:tagLst>
</file>

<file path=ppt/tags/tag55.xml><?xml version="1.0" encoding="utf-8"?>
<p:tagLst xmlns:p="http://schemas.openxmlformats.org/presentationml/2006/main">
  <p:tag name="KSO_WM_BEAUTIFY_FLAG" val=""/>
</p:tagLst>
</file>

<file path=ppt/tags/tag56.xml><?xml version="1.0" encoding="utf-8"?>
<p:tagLst xmlns:p="http://schemas.openxmlformats.org/presentationml/2006/main">
  <p:tag name="KSO_WM_BEAUTIFY_FLAG" val=""/>
</p:tagLst>
</file>

<file path=ppt/tags/tag57.xml><?xml version="1.0" encoding="utf-8"?>
<p:tagLst xmlns:p="http://schemas.openxmlformats.org/presentationml/2006/main">
  <p:tag name="KSO_WM_BEAUTIFY_FLAG" val=""/>
</p:tagLst>
</file>

<file path=ppt/tags/tag58.xml><?xml version="1.0" encoding="utf-8"?>
<p:tagLst xmlns:p="http://schemas.openxmlformats.org/presentationml/2006/main">
  <p:tag name="KSO_WM_BEAUTIFY_FLAG" val=""/>
</p:tagLst>
</file>

<file path=ppt/tags/tag59.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60.xml><?xml version="1.0" encoding="utf-8"?>
<p:tagLst xmlns:p="http://schemas.openxmlformats.org/presentationml/2006/main">
  <p:tag name="KSO_WM_BEAUTIFY_FLAG" val=""/>
</p:tagLst>
</file>

<file path=ppt/tags/tag61.xml><?xml version="1.0" encoding="utf-8"?>
<p:tagLst xmlns:p="http://schemas.openxmlformats.org/presentationml/2006/main">
  <p:tag name="KSO_WM_BEAUTIFY_FLAG" val=""/>
</p:tagLst>
</file>

<file path=ppt/tags/tag62.xml><?xml version="1.0" encoding="utf-8"?>
<p:tagLst xmlns:p="http://schemas.openxmlformats.org/presentationml/2006/main">
  <p:tag name="KSO_WM_BEAUTIFY_FLAG" val=""/>
</p:tagLst>
</file>

<file path=ppt/tags/tag63.xml><?xml version="1.0" encoding="utf-8"?>
<p:tagLst xmlns:p="http://schemas.openxmlformats.org/presentationml/2006/main">
  <p:tag name="KSO_WM_BEAUTIFY_FLAG" val=""/>
</p:tagLst>
</file>

<file path=ppt/tags/tag64.xml><?xml version="1.0" encoding="utf-8"?>
<p:tagLst xmlns:p="http://schemas.openxmlformats.org/presentationml/2006/main">
  <p:tag name="KSO_WM_BEAUTIFY_FLAG" val=""/>
</p:tagLst>
</file>

<file path=ppt/tags/tag65.xml><?xml version="1.0" encoding="utf-8"?>
<p:tagLst xmlns:p="http://schemas.openxmlformats.org/presentationml/2006/main">
  <p:tag name="KSO_WM_UNIT_PLACING_PICTURE_USER_VIEWPORT" val="{&quot;height&quot;:1032.5007874015748,&quot;width&quot;:1032.5007874015748}"/>
</p:tagLst>
</file>

<file path=ppt/tags/tag66.xml><?xml version="1.0" encoding="utf-8"?>
<p:tagLst xmlns:p="http://schemas.openxmlformats.org/presentationml/2006/main">
  <p:tag name="KSO_WM_BEAUTIFY_FLAG" val=""/>
  <p:tag name="KSO_WM_UNIT_PLACING_PICTURE_USER_VIEWPORT" val="{&quot;height&quot;:6580,&quot;width&quot;:8362}"/>
</p:tagLst>
</file>

<file path=ppt/tags/tag67.xml><?xml version="1.0" encoding="utf-8"?>
<p:tagLst xmlns:p="http://schemas.openxmlformats.org/presentationml/2006/main">
  <p:tag name="KSO_WM_BEAUTIFY_FLAG" val=""/>
</p:tagLst>
</file>

<file path=ppt/tags/tag68.xml><?xml version="1.0" encoding="utf-8"?>
<p:tagLst xmlns:p="http://schemas.openxmlformats.org/presentationml/2006/main">
  <p:tag name="KSO_WM_BEAUTIFY_FLAG" val=""/>
</p:tagLst>
</file>

<file path=ppt/tags/tag69.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70.xml><?xml version="1.0" encoding="utf-8"?>
<p:tagLst xmlns:p="http://schemas.openxmlformats.org/presentationml/2006/main">
  <p:tag name="KSO_WM_BEAUTIFY_FLAG" val=""/>
</p:tagLst>
</file>

<file path=ppt/tags/tag71.xml><?xml version="1.0" encoding="utf-8"?>
<p:tagLst xmlns:p="http://schemas.openxmlformats.org/presentationml/2006/main">
  <p:tag name="KSO_WPP_MARK_KEY" val="a45a5e86-060c-4ce4-b23f-d854a3b8a99d"/>
  <p:tag name="COMMONDATA" val="eyJoZGlkIjoiNzc2MzNjNjhlOWQyZGI1NTFhZjA1MDU3YWJiODM1NDMifQ=="/>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1947</Words>
  <Application>WPS 演示</Application>
  <PresentationFormat>宽屏</PresentationFormat>
  <Paragraphs>165</Paragraphs>
  <Slides>13</Slides>
  <Notes>0</Notes>
  <HiddenSlides>0</HiddenSlides>
  <MMClips>0</MMClips>
  <ScaleCrop>false</ScaleCrop>
  <HeadingPairs>
    <vt:vector size="6" baseType="variant">
      <vt:variant>
        <vt:lpstr>已用的字体</vt:lpstr>
      </vt:variant>
      <vt:variant>
        <vt:i4>9</vt:i4>
      </vt:variant>
      <vt:variant>
        <vt:lpstr>主题</vt:lpstr>
      </vt:variant>
      <vt:variant>
        <vt:i4>4</vt:i4>
      </vt:variant>
      <vt:variant>
        <vt:lpstr>幻灯片标题</vt:lpstr>
      </vt:variant>
      <vt:variant>
        <vt:i4>13</vt:i4>
      </vt:variant>
    </vt:vector>
  </HeadingPairs>
  <TitlesOfParts>
    <vt:vector size="26" baseType="lpstr">
      <vt:lpstr>Arial</vt:lpstr>
      <vt:lpstr>宋体</vt:lpstr>
      <vt:lpstr>Wingdings</vt:lpstr>
      <vt:lpstr>新宋体</vt:lpstr>
      <vt:lpstr>华文楷体</vt:lpstr>
      <vt:lpstr>楷体</vt:lpstr>
      <vt:lpstr>微软雅黑</vt:lpstr>
      <vt:lpstr>Arial Unicode MS</vt:lpstr>
      <vt:lpstr>Calibri</vt:lpstr>
      <vt:lpstr>默认设计模板</vt:lpstr>
      <vt:lpstr>1_默认设计模板</vt:lpstr>
      <vt:lpstr>4_默认设计模板</vt:lpstr>
      <vt:lpstr>2_默认设计模板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郑友龙</dc:creator>
  <cp:lastModifiedBy>郑友龙</cp:lastModifiedBy>
  <cp:revision>136</cp:revision>
  <dcterms:created xsi:type="dcterms:W3CDTF">2022-07-08T02:50:00Z</dcterms:created>
  <dcterms:modified xsi:type="dcterms:W3CDTF">2023-07-21T09:24:48Z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2052-11.1.0.14309</vt:lpwstr>
  </property>
  <property fmtid="{D5CDD505-2E9C-101B-9397-08002B2CF9AE}" pid="3" name="ICV">
    <vt:lpwstr>CDECBBD647AD4C16B72964289EC2C44B_12</vt:lpwstr>
  </property>
</Properties>
</file>