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2" r:id="rId4"/>
    <p:sldMasterId id="2147483684" r:id="rId5"/>
  </p:sldMasterIdLst>
  <p:sldIdLst>
    <p:sldId id="256" r:id="rId6"/>
    <p:sldId id="257" r:id="rId7"/>
    <p:sldId id="281" r:id="rId8"/>
    <p:sldId id="258" r:id="rId9"/>
    <p:sldId id="279" r:id="rId10"/>
    <p:sldId id="270" r:id="rId11"/>
    <p:sldId id="280" r:id="rId12"/>
    <p:sldId id="287" r:id="rId13"/>
  </p:sldIdLst>
  <p:sldSz cx="12192000" cy="6858000"/>
  <p:notesSz cx="6858000" cy="9144000"/>
  <p:custDataLst>
    <p:tags r:id="rId17"/>
  </p:custDataLst>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userDrawn="1">
          <p15:clr>
            <a:srgbClr val="A4A3A4"/>
          </p15:clr>
        </p15:guide>
        <p15:guide id="2" pos="382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83" d="100"/>
          <a:sy n="83" d="100"/>
        </p:scale>
        <p:origin x="318" y="66"/>
      </p:cViewPr>
      <p:guideLst>
        <p:guide orient="horz" pos="2160"/>
        <p:guide pos="382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8" Type="http://schemas.openxmlformats.org/officeDocument/2006/relationships/slide" Target="slides/slide3.xml"/><Relationship Id="rId7" Type="http://schemas.openxmlformats.org/officeDocument/2006/relationships/slide" Target="slides/slide2.xml"/><Relationship Id="rId6" Type="http://schemas.openxmlformats.org/officeDocument/2006/relationships/slide" Target="slides/slide1.xml"/><Relationship Id="rId5" Type="http://schemas.openxmlformats.org/officeDocument/2006/relationships/slideMaster" Target="slideMasters/slideMaster4.xml"/><Relationship Id="rId4" Type="http://schemas.openxmlformats.org/officeDocument/2006/relationships/slideMaster" Target="slideMasters/slideMaster3.xml"/><Relationship Id="rId3" Type="http://schemas.openxmlformats.org/officeDocument/2006/relationships/slideMaster" Target="slideMasters/slideMaster2.xml"/><Relationship Id="rId2" Type="http://schemas.openxmlformats.org/officeDocument/2006/relationships/theme" Target="theme/theme1.xml"/><Relationship Id="rId17" Type="http://schemas.openxmlformats.org/officeDocument/2006/relationships/tags" Target="tags/tag39.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8.xml"/><Relationship Id="rId12" Type="http://schemas.openxmlformats.org/officeDocument/2006/relationships/slide" Target="slides/slide7.xml"/><Relationship Id="rId11" Type="http://schemas.openxmlformats.org/officeDocument/2006/relationships/slide" Target="slides/slide6.xml"/><Relationship Id="rId10" Type="http://schemas.openxmlformats.org/officeDocument/2006/relationships/slide" Target="slides/slide5.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4500"/>
            </a:lvl1pPr>
          </a:lstStyle>
          <a:p>
            <a:pPr fontAlgn="base"/>
            <a:r>
              <a:rPr lang="zh-CN" altLang="en-US" strike="noStrike" noProof="1"/>
              <a:t>单击此处编辑母版标题样式</a:t>
            </a:r>
            <a:endParaRPr lang="zh-CN" altLang="en-US" strike="noStrike" noProof="1"/>
          </a:p>
        </p:txBody>
      </p:sp>
      <p:sp>
        <p:nvSpPr>
          <p:cNvPr id="3" name="副标题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a:t>单击此处编辑母版副标题样式</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8"/>
            <a:ext cx="2743200" cy="5851525"/>
          </a:xfrm>
        </p:spPr>
        <p:txBody>
          <a:bodyPr vert="eaVert"/>
          <a:lstStyle/>
          <a:p>
            <a:pPr fontAlgn="base"/>
            <a:r>
              <a:rPr lang="zh-CN" altLang="en-US" strike="noStrike" noProof="1"/>
              <a:t>单击此处编辑母版标题样式</a:t>
            </a:r>
            <a:endParaRPr lang="zh-CN" altLang="en-US" strike="noStrike" noProof="1"/>
          </a:p>
        </p:txBody>
      </p:sp>
      <p:sp>
        <p:nvSpPr>
          <p:cNvPr id="3" name="竖排文字占位符 2"/>
          <p:cNvSpPr>
            <a:spLocks noGrp="1"/>
          </p:cNvSpPr>
          <p:nvPr>
            <p:ph type="body" orient="vert" idx="1"/>
          </p:nvPr>
        </p:nvSpPr>
        <p:spPr>
          <a:xfrm>
            <a:off x="609600" y="274638"/>
            <a:ext cx="8070574" cy="5851525"/>
          </a:xfrm>
        </p:spPr>
        <p:txBody>
          <a:bodyPr vert="eaVert"/>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4500"/>
            </a:lvl1pPr>
          </a:lstStyle>
          <a:p>
            <a:pPr fontAlgn="base"/>
            <a:r>
              <a:rPr lang="zh-CN" altLang="en-US" strike="noStrike" noProof="1"/>
              <a:t>单击此处编辑母版标题样式</a:t>
            </a:r>
            <a:endParaRPr lang="zh-CN" altLang="en-US" strike="noStrike" noProof="1"/>
          </a:p>
        </p:txBody>
      </p:sp>
      <p:sp>
        <p:nvSpPr>
          <p:cNvPr id="3" name="副标题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a:t>单击此处编辑母版副标题样式</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4500"/>
            </a:lvl1pPr>
          </a:lstStyle>
          <a:p>
            <a:pPr fontAlgn="base"/>
            <a:r>
              <a:rPr lang="zh-CN" altLang="en-US" strike="noStrike" noProof="1"/>
              <a:t>单击此处编辑母版标题样式</a:t>
            </a:r>
            <a:endParaRPr lang="zh-CN" altLang="en-US" strike="noStrike" noProof="1"/>
          </a:p>
        </p:txBody>
      </p:sp>
      <p:sp>
        <p:nvSpPr>
          <p:cNvPr id="3" name="文本占位符 2"/>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a:t>单击此处编辑母版文本样式</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内容占位符 2"/>
          <p:cNvSpPr>
            <a:spLocks noGrp="1"/>
          </p:cNvSpPr>
          <p:nvPr>
            <p:ph sz="half" idx="1"/>
          </p:nvPr>
        </p:nvSpPr>
        <p:spPr>
          <a:xfrm>
            <a:off x="609600" y="1600200"/>
            <a:ext cx="5376672" cy="4525963"/>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内容占位符 3"/>
          <p:cNvSpPr>
            <a:spLocks noGrp="1"/>
          </p:cNvSpPr>
          <p:nvPr>
            <p:ph sz="half" idx="2"/>
          </p:nvPr>
        </p:nvSpPr>
        <p:spPr>
          <a:xfrm>
            <a:off x="6205728" y="1600200"/>
            <a:ext cx="5376672" cy="4525963"/>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pPr fontAlgn="base"/>
            <a:r>
              <a:rPr lang="zh-CN" altLang="en-US" strike="noStrike" noProof="1"/>
              <a:t>单击此处编辑母版标题样式</a:t>
            </a:r>
            <a:endParaRPr lang="zh-CN" altLang="en-US" strike="noStrike" noProof="1"/>
          </a:p>
        </p:txBody>
      </p:sp>
      <p:sp>
        <p:nvSpPr>
          <p:cNvPr id="3" name="文本占位符 2"/>
          <p:cNvSpPr>
            <a:spLocks noGrp="1"/>
          </p:cNvSpPr>
          <p:nvPr>
            <p:ph type="body" idx="1"/>
          </p:nvPr>
        </p:nvSpPr>
        <p:spPr>
          <a:xfrm>
            <a:off x="1186774" y="1778438"/>
            <a:ext cx="4873574"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a:t>单击此处编辑母版文本样式</a:t>
            </a:r>
            <a:endParaRPr lang="zh-CN" altLang="en-US" strike="noStrike" noProof="1"/>
          </a:p>
        </p:txBody>
      </p:sp>
      <p:sp>
        <p:nvSpPr>
          <p:cNvPr id="4" name="内容占位符 3"/>
          <p:cNvSpPr>
            <a:spLocks noGrp="1"/>
          </p:cNvSpPr>
          <p:nvPr>
            <p:ph sz="half" idx="2"/>
          </p:nvPr>
        </p:nvSpPr>
        <p:spPr>
          <a:xfrm>
            <a:off x="1186774" y="2665379"/>
            <a:ext cx="4873574" cy="3524284"/>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5" name="文本占位符 4"/>
          <p:cNvSpPr>
            <a:spLocks noGrp="1"/>
          </p:cNvSpPr>
          <p:nvPr>
            <p:ph type="body" sz="quarter" idx="3"/>
          </p:nvPr>
        </p:nvSpPr>
        <p:spPr>
          <a:xfrm>
            <a:off x="6256938" y="1778438"/>
            <a:ext cx="4897576"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a:t>单击此处编辑母版文本样式</a:t>
            </a:r>
            <a:endParaRPr lang="zh-CN" altLang="en-US" strike="noStrike" noProof="1"/>
          </a:p>
        </p:txBody>
      </p:sp>
      <p:sp>
        <p:nvSpPr>
          <p:cNvPr id="6" name="内容占位符 5"/>
          <p:cNvSpPr>
            <a:spLocks noGrp="1"/>
          </p:cNvSpPr>
          <p:nvPr>
            <p:ph sz="quarter" idx="4"/>
          </p:nvPr>
        </p:nvSpPr>
        <p:spPr>
          <a:xfrm>
            <a:off x="6256938" y="2665379"/>
            <a:ext cx="4897576" cy="3524284"/>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7" name="日期占位符 6"/>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日期占位符 2"/>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2400"/>
            </a:lvl1pPr>
          </a:lstStyle>
          <a:p>
            <a:pPr fontAlgn="base"/>
            <a:r>
              <a:rPr lang="zh-CN" altLang="en-US" strike="noStrike" noProof="1"/>
              <a:t>单击此处编辑母版标题样式</a:t>
            </a:r>
            <a:endParaRPr lang="zh-CN" altLang="en-US" strike="noStrike" noProof="1"/>
          </a:p>
        </p:txBody>
      </p:sp>
      <p:sp>
        <p:nvSpPr>
          <p:cNvPr id="3" name="内容占位符 2"/>
          <p:cNvSpPr>
            <a:spLocks noGrp="1"/>
          </p:cNvSpPr>
          <p:nvPr>
            <p:ph idx="1"/>
          </p:nvPr>
        </p:nvSpPr>
        <p:spPr>
          <a:xfrm>
            <a:off x="5183188" y="987425"/>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文本占位符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a:t>单击此处编辑母版文本样式</a:t>
            </a:r>
            <a:endParaRPr lang="zh-CN" altLang="en-US" strike="noStrike" noProof="1"/>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2400"/>
            </a:lvl1pPr>
          </a:lstStyle>
          <a:p>
            <a:pPr fontAlgn="base"/>
            <a:r>
              <a:rPr lang="zh-CN" altLang="en-US" strike="noStrike" noProof="1"/>
              <a:t>单击此处编辑母版标题样式</a:t>
            </a:r>
            <a:endParaRPr lang="zh-CN" altLang="en-US" strike="noStrike" noProof="1"/>
          </a:p>
        </p:txBody>
      </p:sp>
      <p:sp>
        <p:nvSpPr>
          <p:cNvPr id="3" name="图片占位符 2"/>
          <p:cNvSpPr>
            <a:spLocks noGrp="1"/>
          </p:cNvSpPr>
          <p:nvPr>
            <p:ph type="pic" idx="1"/>
          </p:nvPr>
        </p:nvSpPr>
        <p:spPr>
          <a:xfrm>
            <a:off x="5183188" y="457201"/>
            <a:ext cx="617220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839788" y="2057400"/>
            <a:ext cx="4165349"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a:t>单击此处编辑母版文本样式</a:t>
            </a:r>
            <a:endParaRPr lang="zh-CN" altLang="en-US" strike="noStrike" noProof="1"/>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8"/>
            <a:ext cx="2743200" cy="5851525"/>
          </a:xfrm>
        </p:spPr>
        <p:txBody>
          <a:bodyPr vert="eaVert"/>
          <a:lstStyle/>
          <a:p>
            <a:pPr fontAlgn="base"/>
            <a:r>
              <a:rPr lang="zh-CN" altLang="en-US" strike="noStrike" noProof="1"/>
              <a:t>单击此处编辑母版标题样式</a:t>
            </a:r>
            <a:endParaRPr lang="zh-CN" altLang="en-US" strike="noStrike" noProof="1"/>
          </a:p>
        </p:txBody>
      </p:sp>
      <p:sp>
        <p:nvSpPr>
          <p:cNvPr id="3" name="竖排文字占位符 2"/>
          <p:cNvSpPr>
            <a:spLocks noGrp="1"/>
          </p:cNvSpPr>
          <p:nvPr>
            <p:ph type="body" orient="vert" idx="1"/>
          </p:nvPr>
        </p:nvSpPr>
        <p:spPr>
          <a:xfrm>
            <a:off x="609600" y="274638"/>
            <a:ext cx="8070574" cy="5851525"/>
          </a:xfrm>
        </p:spPr>
        <p:txBody>
          <a:bodyPr vert="eaVert"/>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4500"/>
            </a:lvl1pPr>
          </a:lstStyle>
          <a:p>
            <a:pPr fontAlgn="base"/>
            <a:r>
              <a:rPr lang="zh-CN" altLang="en-US" strike="noStrike" noProof="1"/>
              <a:t>单击此处编辑母版标题样式</a:t>
            </a:r>
            <a:endParaRPr lang="zh-CN" altLang="en-US" strike="noStrike" noProof="1"/>
          </a:p>
        </p:txBody>
      </p:sp>
      <p:sp>
        <p:nvSpPr>
          <p:cNvPr id="3" name="副标题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a:t>单击此处编辑母版副标题样式</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4500"/>
            </a:lvl1pPr>
          </a:lstStyle>
          <a:p>
            <a:pPr fontAlgn="base"/>
            <a:r>
              <a:rPr lang="zh-CN" altLang="en-US" strike="noStrike" noProof="1"/>
              <a:t>单击此处编辑母版标题样式</a:t>
            </a:r>
            <a:endParaRPr lang="zh-CN" altLang="en-US" strike="noStrike" noProof="1"/>
          </a:p>
        </p:txBody>
      </p:sp>
      <p:sp>
        <p:nvSpPr>
          <p:cNvPr id="3" name="文本占位符 2"/>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a:t>单击此处编辑母版文本样式</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内容占位符 2"/>
          <p:cNvSpPr>
            <a:spLocks noGrp="1"/>
          </p:cNvSpPr>
          <p:nvPr>
            <p:ph sz="half" idx="1"/>
          </p:nvPr>
        </p:nvSpPr>
        <p:spPr>
          <a:xfrm>
            <a:off x="609600" y="1600200"/>
            <a:ext cx="5376672" cy="4525963"/>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内容占位符 3"/>
          <p:cNvSpPr>
            <a:spLocks noGrp="1"/>
          </p:cNvSpPr>
          <p:nvPr>
            <p:ph sz="half" idx="2"/>
          </p:nvPr>
        </p:nvSpPr>
        <p:spPr>
          <a:xfrm>
            <a:off x="6205728" y="1600200"/>
            <a:ext cx="5376672" cy="4525963"/>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pPr fontAlgn="base"/>
            <a:r>
              <a:rPr lang="zh-CN" altLang="en-US" strike="noStrike" noProof="1"/>
              <a:t>单击此处编辑母版标题样式</a:t>
            </a:r>
            <a:endParaRPr lang="zh-CN" altLang="en-US" strike="noStrike" noProof="1"/>
          </a:p>
        </p:txBody>
      </p:sp>
      <p:sp>
        <p:nvSpPr>
          <p:cNvPr id="3" name="文本占位符 2"/>
          <p:cNvSpPr>
            <a:spLocks noGrp="1"/>
          </p:cNvSpPr>
          <p:nvPr>
            <p:ph type="body" idx="1"/>
          </p:nvPr>
        </p:nvSpPr>
        <p:spPr>
          <a:xfrm>
            <a:off x="1186774" y="1778438"/>
            <a:ext cx="4873574"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a:t>单击此处编辑母版文本样式</a:t>
            </a:r>
            <a:endParaRPr lang="zh-CN" altLang="en-US" strike="noStrike" noProof="1"/>
          </a:p>
        </p:txBody>
      </p:sp>
      <p:sp>
        <p:nvSpPr>
          <p:cNvPr id="4" name="内容占位符 3"/>
          <p:cNvSpPr>
            <a:spLocks noGrp="1"/>
          </p:cNvSpPr>
          <p:nvPr>
            <p:ph sz="half" idx="2"/>
          </p:nvPr>
        </p:nvSpPr>
        <p:spPr>
          <a:xfrm>
            <a:off x="1186774" y="2665379"/>
            <a:ext cx="4873574" cy="3524284"/>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5" name="文本占位符 4"/>
          <p:cNvSpPr>
            <a:spLocks noGrp="1"/>
          </p:cNvSpPr>
          <p:nvPr>
            <p:ph type="body" sz="quarter" idx="3"/>
          </p:nvPr>
        </p:nvSpPr>
        <p:spPr>
          <a:xfrm>
            <a:off x="6256938" y="1778438"/>
            <a:ext cx="4897576"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a:t>单击此处编辑母版文本样式</a:t>
            </a:r>
            <a:endParaRPr lang="zh-CN" altLang="en-US" strike="noStrike" noProof="1"/>
          </a:p>
        </p:txBody>
      </p:sp>
      <p:sp>
        <p:nvSpPr>
          <p:cNvPr id="6" name="内容占位符 5"/>
          <p:cNvSpPr>
            <a:spLocks noGrp="1"/>
          </p:cNvSpPr>
          <p:nvPr>
            <p:ph sz="quarter" idx="4"/>
          </p:nvPr>
        </p:nvSpPr>
        <p:spPr>
          <a:xfrm>
            <a:off x="6256938" y="2665379"/>
            <a:ext cx="4897576" cy="3524284"/>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7" name="日期占位符 6"/>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日期占位符 2"/>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4500"/>
            </a:lvl1pPr>
          </a:lstStyle>
          <a:p>
            <a:pPr fontAlgn="base"/>
            <a:r>
              <a:rPr lang="zh-CN" altLang="en-US" strike="noStrike" noProof="1"/>
              <a:t>单击此处编辑母版标题样式</a:t>
            </a:r>
            <a:endParaRPr lang="zh-CN" altLang="en-US" strike="noStrike" noProof="1"/>
          </a:p>
        </p:txBody>
      </p:sp>
      <p:sp>
        <p:nvSpPr>
          <p:cNvPr id="3" name="文本占位符 2"/>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a:t>单击此处编辑母版文本样式</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2400"/>
            </a:lvl1pPr>
          </a:lstStyle>
          <a:p>
            <a:pPr fontAlgn="base"/>
            <a:r>
              <a:rPr lang="zh-CN" altLang="en-US" strike="noStrike" noProof="1"/>
              <a:t>单击此处编辑母版标题样式</a:t>
            </a:r>
            <a:endParaRPr lang="zh-CN" altLang="en-US" strike="noStrike" noProof="1"/>
          </a:p>
        </p:txBody>
      </p:sp>
      <p:sp>
        <p:nvSpPr>
          <p:cNvPr id="3" name="内容占位符 2"/>
          <p:cNvSpPr>
            <a:spLocks noGrp="1"/>
          </p:cNvSpPr>
          <p:nvPr>
            <p:ph idx="1"/>
          </p:nvPr>
        </p:nvSpPr>
        <p:spPr>
          <a:xfrm>
            <a:off x="5183188" y="987425"/>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文本占位符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a:t>单击此处编辑母版文本样式</a:t>
            </a:r>
            <a:endParaRPr lang="zh-CN" altLang="en-US" strike="noStrike" noProof="1"/>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2400"/>
            </a:lvl1pPr>
          </a:lstStyle>
          <a:p>
            <a:pPr fontAlgn="base"/>
            <a:r>
              <a:rPr lang="zh-CN" altLang="en-US" strike="noStrike" noProof="1"/>
              <a:t>单击此处编辑母版标题样式</a:t>
            </a:r>
            <a:endParaRPr lang="zh-CN" altLang="en-US" strike="noStrike" noProof="1"/>
          </a:p>
        </p:txBody>
      </p:sp>
      <p:sp>
        <p:nvSpPr>
          <p:cNvPr id="3" name="图片占位符 2"/>
          <p:cNvSpPr>
            <a:spLocks noGrp="1"/>
          </p:cNvSpPr>
          <p:nvPr>
            <p:ph type="pic" idx="1"/>
          </p:nvPr>
        </p:nvSpPr>
        <p:spPr>
          <a:xfrm>
            <a:off x="5183188" y="457201"/>
            <a:ext cx="617220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839788" y="2057400"/>
            <a:ext cx="4165349"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a:t>单击此处编辑母版文本样式</a:t>
            </a:r>
            <a:endParaRPr lang="zh-CN" altLang="en-US" strike="noStrike" noProof="1"/>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8"/>
            <a:ext cx="2743200" cy="5851525"/>
          </a:xfrm>
        </p:spPr>
        <p:txBody>
          <a:bodyPr vert="eaVert"/>
          <a:lstStyle/>
          <a:p>
            <a:pPr fontAlgn="base"/>
            <a:r>
              <a:rPr lang="zh-CN" altLang="en-US" strike="noStrike" noProof="1"/>
              <a:t>单击此处编辑母版标题样式</a:t>
            </a:r>
            <a:endParaRPr lang="zh-CN" altLang="en-US" strike="noStrike" noProof="1"/>
          </a:p>
        </p:txBody>
      </p:sp>
      <p:sp>
        <p:nvSpPr>
          <p:cNvPr id="3" name="竖排文字占位符 2"/>
          <p:cNvSpPr>
            <a:spLocks noGrp="1"/>
          </p:cNvSpPr>
          <p:nvPr>
            <p:ph type="body" orient="vert" idx="1"/>
          </p:nvPr>
        </p:nvSpPr>
        <p:spPr>
          <a:xfrm>
            <a:off x="609600" y="274638"/>
            <a:ext cx="8070574" cy="5851525"/>
          </a:xfrm>
        </p:spPr>
        <p:txBody>
          <a:bodyPr vert="eaVert"/>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4500"/>
            </a:lvl1pPr>
          </a:lstStyle>
          <a:p>
            <a:pPr fontAlgn="base"/>
            <a:r>
              <a:rPr lang="zh-CN" altLang="en-US" strike="noStrike" noProof="1"/>
              <a:t>单击此处编辑母版标题样式</a:t>
            </a:r>
            <a:endParaRPr lang="zh-CN" altLang="en-US" strike="noStrike" noProof="1"/>
          </a:p>
        </p:txBody>
      </p:sp>
      <p:sp>
        <p:nvSpPr>
          <p:cNvPr id="3" name="副标题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a:t>单击此处编辑母版副标题样式</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4500"/>
            </a:lvl1pPr>
          </a:lstStyle>
          <a:p>
            <a:pPr fontAlgn="base"/>
            <a:r>
              <a:rPr lang="zh-CN" altLang="en-US" strike="noStrike" noProof="1"/>
              <a:t>单击此处编辑母版标题样式</a:t>
            </a:r>
            <a:endParaRPr lang="zh-CN" altLang="en-US" strike="noStrike" noProof="1"/>
          </a:p>
        </p:txBody>
      </p:sp>
      <p:sp>
        <p:nvSpPr>
          <p:cNvPr id="3" name="文本占位符 2"/>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a:t>单击此处编辑母版文本样式</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内容占位符 2"/>
          <p:cNvSpPr>
            <a:spLocks noGrp="1"/>
          </p:cNvSpPr>
          <p:nvPr>
            <p:ph sz="half" idx="1"/>
          </p:nvPr>
        </p:nvSpPr>
        <p:spPr>
          <a:xfrm>
            <a:off x="609600" y="1600200"/>
            <a:ext cx="5376672" cy="4525963"/>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内容占位符 3"/>
          <p:cNvSpPr>
            <a:spLocks noGrp="1"/>
          </p:cNvSpPr>
          <p:nvPr>
            <p:ph sz="half" idx="2"/>
          </p:nvPr>
        </p:nvSpPr>
        <p:spPr>
          <a:xfrm>
            <a:off x="6205728" y="1600200"/>
            <a:ext cx="5376672" cy="4525963"/>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pPr fontAlgn="base"/>
            <a:r>
              <a:rPr lang="zh-CN" altLang="en-US" strike="noStrike" noProof="1"/>
              <a:t>单击此处编辑母版标题样式</a:t>
            </a:r>
            <a:endParaRPr lang="zh-CN" altLang="en-US" strike="noStrike" noProof="1"/>
          </a:p>
        </p:txBody>
      </p:sp>
      <p:sp>
        <p:nvSpPr>
          <p:cNvPr id="3" name="文本占位符 2"/>
          <p:cNvSpPr>
            <a:spLocks noGrp="1"/>
          </p:cNvSpPr>
          <p:nvPr>
            <p:ph type="body" idx="1"/>
          </p:nvPr>
        </p:nvSpPr>
        <p:spPr>
          <a:xfrm>
            <a:off x="1186774" y="1778438"/>
            <a:ext cx="4873574"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a:t>单击此处编辑母版文本样式</a:t>
            </a:r>
            <a:endParaRPr lang="zh-CN" altLang="en-US" strike="noStrike" noProof="1"/>
          </a:p>
        </p:txBody>
      </p:sp>
      <p:sp>
        <p:nvSpPr>
          <p:cNvPr id="4" name="内容占位符 3"/>
          <p:cNvSpPr>
            <a:spLocks noGrp="1"/>
          </p:cNvSpPr>
          <p:nvPr>
            <p:ph sz="half" idx="2"/>
          </p:nvPr>
        </p:nvSpPr>
        <p:spPr>
          <a:xfrm>
            <a:off x="1186774" y="2665379"/>
            <a:ext cx="4873574" cy="3524284"/>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5" name="文本占位符 4"/>
          <p:cNvSpPr>
            <a:spLocks noGrp="1"/>
          </p:cNvSpPr>
          <p:nvPr>
            <p:ph type="body" sz="quarter" idx="3"/>
          </p:nvPr>
        </p:nvSpPr>
        <p:spPr>
          <a:xfrm>
            <a:off x="6256938" y="1778438"/>
            <a:ext cx="4897576"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a:t>单击此处编辑母版文本样式</a:t>
            </a:r>
            <a:endParaRPr lang="zh-CN" altLang="en-US" strike="noStrike" noProof="1"/>
          </a:p>
        </p:txBody>
      </p:sp>
      <p:sp>
        <p:nvSpPr>
          <p:cNvPr id="6" name="内容占位符 5"/>
          <p:cNvSpPr>
            <a:spLocks noGrp="1"/>
          </p:cNvSpPr>
          <p:nvPr>
            <p:ph sz="quarter" idx="4"/>
          </p:nvPr>
        </p:nvSpPr>
        <p:spPr>
          <a:xfrm>
            <a:off x="6256938" y="2665379"/>
            <a:ext cx="4897576" cy="3524284"/>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7" name="日期占位符 6"/>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日期占位符 2"/>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内容占位符 2"/>
          <p:cNvSpPr>
            <a:spLocks noGrp="1"/>
          </p:cNvSpPr>
          <p:nvPr>
            <p:ph sz="half" idx="1"/>
          </p:nvPr>
        </p:nvSpPr>
        <p:spPr>
          <a:xfrm>
            <a:off x="609600" y="1600200"/>
            <a:ext cx="5376672" cy="4525963"/>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内容占位符 3"/>
          <p:cNvSpPr>
            <a:spLocks noGrp="1"/>
          </p:cNvSpPr>
          <p:nvPr>
            <p:ph sz="half" idx="2"/>
          </p:nvPr>
        </p:nvSpPr>
        <p:spPr>
          <a:xfrm>
            <a:off x="6205728" y="1600200"/>
            <a:ext cx="5376672" cy="4525963"/>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2400"/>
            </a:lvl1pPr>
          </a:lstStyle>
          <a:p>
            <a:pPr fontAlgn="base"/>
            <a:r>
              <a:rPr lang="zh-CN" altLang="en-US" strike="noStrike" noProof="1"/>
              <a:t>单击此处编辑母版标题样式</a:t>
            </a:r>
            <a:endParaRPr lang="zh-CN" altLang="en-US" strike="noStrike" noProof="1"/>
          </a:p>
        </p:txBody>
      </p:sp>
      <p:sp>
        <p:nvSpPr>
          <p:cNvPr id="3" name="内容占位符 2"/>
          <p:cNvSpPr>
            <a:spLocks noGrp="1"/>
          </p:cNvSpPr>
          <p:nvPr>
            <p:ph idx="1"/>
          </p:nvPr>
        </p:nvSpPr>
        <p:spPr>
          <a:xfrm>
            <a:off x="5183188" y="987425"/>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文本占位符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a:t>单击此处编辑母版文本样式</a:t>
            </a:r>
            <a:endParaRPr lang="zh-CN" altLang="en-US" strike="noStrike" noProof="1"/>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2400"/>
            </a:lvl1pPr>
          </a:lstStyle>
          <a:p>
            <a:pPr fontAlgn="base"/>
            <a:r>
              <a:rPr lang="zh-CN" altLang="en-US" strike="noStrike" noProof="1"/>
              <a:t>单击此处编辑母版标题样式</a:t>
            </a:r>
            <a:endParaRPr lang="zh-CN" altLang="en-US" strike="noStrike" noProof="1"/>
          </a:p>
        </p:txBody>
      </p:sp>
      <p:sp>
        <p:nvSpPr>
          <p:cNvPr id="3" name="图片占位符 2"/>
          <p:cNvSpPr>
            <a:spLocks noGrp="1"/>
          </p:cNvSpPr>
          <p:nvPr>
            <p:ph type="pic" idx="1"/>
          </p:nvPr>
        </p:nvSpPr>
        <p:spPr>
          <a:xfrm>
            <a:off x="5183188" y="457201"/>
            <a:ext cx="617220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839788" y="2057400"/>
            <a:ext cx="4165349"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a:t>单击此处编辑母版文本样式</a:t>
            </a:r>
            <a:endParaRPr lang="zh-CN" altLang="en-US" strike="noStrike" noProof="1"/>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8"/>
            <a:ext cx="2743200" cy="5851525"/>
          </a:xfrm>
        </p:spPr>
        <p:txBody>
          <a:bodyPr vert="eaVert"/>
          <a:lstStyle/>
          <a:p>
            <a:pPr fontAlgn="base"/>
            <a:r>
              <a:rPr lang="zh-CN" altLang="en-US" strike="noStrike" noProof="1"/>
              <a:t>单击此处编辑母版标题样式</a:t>
            </a:r>
            <a:endParaRPr lang="zh-CN" altLang="en-US" strike="noStrike" noProof="1"/>
          </a:p>
        </p:txBody>
      </p:sp>
      <p:sp>
        <p:nvSpPr>
          <p:cNvPr id="3" name="竖排文字占位符 2"/>
          <p:cNvSpPr>
            <a:spLocks noGrp="1"/>
          </p:cNvSpPr>
          <p:nvPr>
            <p:ph type="body" orient="vert" idx="1"/>
          </p:nvPr>
        </p:nvSpPr>
        <p:spPr>
          <a:xfrm>
            <a:off x="609600" y="274638"/>
            <a:ext cx="8070574" cy="5851525"/>
          </a:xfrm>
        </p:spPr>
        <p:txBody>
          <a:bodyPr vert="eaVert"/>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pPr fontAlgn="base"/>
            <a:r>
              <a:rPr lang="zh-CN" altLang="en-US" strike="noStrike" noProof="1"/>
              <a:t>单击此处编辑母版标题样式</a:t>
            </a:r>
            <a:endParaRPr lang="zh-CN" altLang="en-US" strike="noStrike" noProof="1"/>
          </a:p>
        </p:txBody>
      </p:sp>
      <p:sp>
        <p:nvSpPr>
          <p:cNvPr id="3" name="文本占位符 2"/>
          <p:cNvSpPr>
            <a:spLocks noGrp="1"/>
          </p:cNvSpPr>
          <p:nvPr>
            <p:ph type="body" idx="1"/>
          </p:nvPr>
        </p:nvSpPr>
        <p:spPr>
          <a:xfrm>
            <a:off x="1186774" y="1778438"/>
            <a:ext cx="4873574"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a:t>单击此处编辑母版文本样式</a:t>
            </a:r>
            <a:endParaRPr lang="zh-CN" altLang="en-US" strike="noStrike" noProof="1"/>
          </a:p>
        </p:txBody>
      </p:sp>
      <p:sp>
        <p:nvSpPr>
          <p:cNvPr id="4" name="内容占位符 3"/>
          <p:cNvSpPr>
            <a:spLocks noGrp="1"/>
          </p:cNvSpPr>
          <p:nvPr>
            <p:ph sz="half" idx="2"/>
          </p:nvPr>
        </p:nvSpPr>
        <p:spPr>
          <a:xfrm>
            <a:off x="1186774" y="2665379"/>
            <a:ext cx="4873574" cy="3524284"/>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5" name="文本占位符 4"/>
          <p:cNvSpPr>
            <a:spLocks noGrp="1"/>
          </p:cNvSpPr>
          <p:nvPr>
            <p:ph type="body" sz="quarter" idx="3"/>
          </p:nvPr>
        </p:nvSpPr>
        <p:spPr>
          <a:xfrm>
            <a:off x="6256938" y="1778438"/>
            <a:ext cx="4897576"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a:t>单击此处编辑母版文本样式</a:t>
            </a:r>
            <a:endParaRPr lang="zh-CN" altLang="en-US" strike="noStrike" noProof="1"/>
          </a:p>
        </p:txBody>
      </p:sp>
      <p:sp>
        <p:nvSpPr>
          <p:cNvPr id="6" name="内容占位符 5"/>
          <p:cNvSpPr>
            <a:spLocks noGrp="1"/>
          </p:cNvSpPr>
          <p:nvPr>
            <p:ph sz="quarter" idx="4"/>
          </p:nvPr>
        </p:nvSpPr>
        <p:spPr>
          <a:xfrm>
            <a:off x="6256938" y="2665379"/>
            <a:ext cx="4897576" cy="3524284"/>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7" name="日期占位符 6"/>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日期占位符 2"/>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2400"/>
            </a:lvl1pPr>
          </a:lstStyle>
          <a:p>
            <a:pPr fontAlgn="base"/>
            <a:r>
              <a:rPr lang="zh-CN" altLang="en-US" strike="noStrike" noProof="1"/>
              <a:t>单击此处编辑母版标题样式</a:t>
            </a:r>
            <a:endParaRPr lang="zh-CN" altLang="en-US" strike="noStrike" noProof="1"/>
          </a:p>
        </p:txBody>
      </p:sp>
      <p:sp>
        <p:nvSpPr>
          <p:cNvPr id="3" name="内容占位符 2"/>
          <p:cNvSpPr>
            <a:spLocks noGrp="1"/>
          </p:cNvSpPr>
          <p:nvPr>
            <p:ph idx="1"/>
          </p:nvPr>
        </p:nvSpPr>
        <p:spPr>
          <a:xfrm>
            <a:off x="5183188" y="987425"/>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文本占位符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a:t>单击此处编辑母版文本样式</a:t>
            </a:r>
            <a:endParaRPr lang="zh-CN" altLang="en-US" strike="noStrike" noProof="1"/>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2400"/>
            </a:lvl1pPr>
          </a:lstStyle>
          <a:p>
            <a:pPr fontAlgn="base"/>
            <a:r>
              <a:rPr lang="zh-CN" altLang="en-US" strike="noStrike" noProof="1"/>
              <a:t>单击此处编辑母版标题样式</a:t>
            </a:r>
            <a:endParaRPr lang="zh-CN" altLang="en-US" strike="noStrike" noProof="1"/>
          </a:p>
        </p:txBody>
      </p:sp>
      <p:sp>
        <p:nvSpPr>
          <p:cNvPr id="3" name="图片占位符 2"/>
          <p:cNvSpPr>
            <a:spLocks noGrp="1"/>
          </p:cNvSpPr>
          <p:nvPr>
            <p:ph type="pic" idx="1"/>
          </p:nvPr>
        </p:nvSpPr>
        <p:spPr>
          <a:xfrm>
            <a:off x="5183188" y="457201"/>
            <a:ext cx="617220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839788" y="2057400"/>
            <a:ext cx="4165349"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a:t>单击此处编辑母版文本样式</a:t>
            </a:r>
            <a:endParaRPr lang="zh-CN" altLang="en-US" strike="noStrike" noProof="1"/>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1.xml"/><Relationship Id="rId8" Type="http://schemas.openxmlformats.org/officeDocument/2006/relationships/slideLayout" Target="../slideLayouts/slideLayout30.xml"/><Relationship Id="rId7" Type="http://schemas.openxmlformats.org/officeDocument/2006/relationships/slideLayout" Target="../slideLayouts/slideLayout29.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3" Type="http://schemas.openxmlformats.org/officeDocument/2006/relationships/slideLayout" Target="../slideLayouts/slideLayout25.xml"/><Relationship Id="rId2" Type="http://schemas.openxmlformats.org/officeDocument/2006/relationships/slideLayout" Target="../slideLayouts/slideLayout24.xml"/><Relationship Id="rId12" Type="http://schemas.openxmlformats.org/officeDocument/2006/relationships/theme" Target="../theme/theme3.xml"/><Relationship Id="rId11" Type="http://schemas.openxmlformats.org/officeDocument/2006/relationships/slideLayout" Target="../slideLayouts/slideLayout33.xml"/><Relationship Id="rId10" Type="http://schemas.openxmlformats.org/officeDocument/2006/relationships/slideLayout" Target="../slideLayouts/slideLayout32.xml"/><Relationship Id="rId1"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9" Type="http://schemas.openxmlformats.org/officeDocument/2006/relationships/slideLayout" Target="../slideLayouts/slideLayout42.xml"/><Relationship Id="rId8" Type="http://schemas.openxmlformats.org/officeDocument/2006/relationships/slideLayout" Target="../slideLayouts/slideLayout41.xml"/><Relationship Id="rId7" Type="http://schemas.openxmlformats.org/officeDocument/2006/relationships/slideLayout" Target="../slideLayouts/slideLayout40.xml"/><Relationship Id="rId6" Type="http://schemas.openxmlformats.org/officeDocument/2006/relationships/slideLayout" Target="../slideLayouts/slideLayout39.xml"/><Relationship Id="rId5" Type="http://schemas.openxmlformats.org/officeDocument/2006/relationships/slideLayout" Target="../slideLayouts/slideLayout38.xml"/><Relationship Id="rId4" Type="http://schemas.openxmlformats.org/officeDocument/2006/relationships/slideLayout" Target="../slideLayouts/slideLayout37.xml"/><Relationship Id="rId3" Type="http://schemas.openxmlformats.org/officeDocument/2006/relationships/slideLayout" Target="../slideLayouts/slideLayout36.xml"/><Relationship Id="rId2" Type="http://schemas.openxmlformats.org/officeDocument/2006/relationships/slideLayout" Target="../slideLayouts/slideLayout35.xml"/><Relationship Id="rId12" Type="http://schemas.openxmlformats.org/officeDocument/2006/relationships/theme" Target="../theme/theme4.xml"/><Relationship Id="rId11" Type="http://schemas.openxmlformats.org/officeDocument/2006/relationships/slideLayout" Target="../slideLayouts/slideLayout44.xml"/><Relationship Id="rId10" Type="http://schemas.openxmlformats.org/officeDocument/2006/relationships/slideLayout" Target="../slideLayouts/slideLayout43.xml"/><Relationship Id="rId1"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标题 1025"/>
          <p:cNvSpPr>
            <a:spLocks noGrp="1"/>
          </p:cNvSpPr>
          <p:nvPr>
            <p:ph type="title"/>
          </p:nvPr>
        </p:nvSpPr>
        <p:spPr>
          <a:xfrm>
            <a:off x="609600" y="274638"/>
            <a:ext cx="10972800" cy="1143000"/>
          </a:xfrm>
          <a:prstGeom prst="rect">
            <a:avLst/>
          </a:prstGeom>
          <a:noFill/>
          <a:ln w="9525">
            <a:noFill/>
          </a:ln>
        </p:spPr>
        <p:txBody>
          <a:bodyPr anchor="ctr" anchorCtr="0"/>
          <a:lstStyle/>
          <a:p>
            <a:pPr lvl="0"/>
            <a:r>
              <a:rPr lang="zh-CN" altLang="en-US"/>
              <a:t>单击此处编辑母版标题样式</a:t>
            </a:r>
            <a:endParaRPr lang="zh-CN" altLang="en-US"/>
          </a:p>
        </p:txBody>
      </p:sp>
      <p:sp>
        <p:nvSpPr>
          <p:cNvPr id="1027" name="文本占位符 1026"/>
          <p:cNvSpPr>
            <a:spLocks noGrp="1"/>
          </p:cNvSpPr>
          <p:nvPr>
            <p:ph type="body"/>
          </p:nvPr>
        </p:nvSpPr>
        <p:spPr>
          <a:xfrm>
            <a:off x="609600" y="1600200"/>
            <a:ext cx="10972800" cy="4525963"/>
          </a:xfrm>
          <a:prstGeom prst="rect">
            <a:avLst/>
          </a:prstGeom>
          <a:noFill/>
          <a:ln w="9525">
            <a:noFill/>
          </a:ln>
        </p:spPr>
        <p:txBody>
          <a:bodyPr anchor="t" anchorCtr="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609600" y="6245225"/>
            <a:ext cx="28448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4165600" y="6245225"/>
            <a:ext cx="38608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8737600" y="6245225"/>
            <a:ext cx="28448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标题 1025"/>
          <p:cNvSpPr>
            <a:spLocks noGrp="1"/>
          </p:cNvSpPr>
          <p:nvPr>
            <p:ph type="title"/>
          </p:nvPr>
        </p:nvSpPr>
        <p:spPr>
          <a:xfrm>
            <a:off x="609600" y="274638"/>
            <a:ext cx="10972800" cy="1143000"/>
          </a:xfrm>
          <a:prstGeom prst="rect">
            <a:avLst/>
          </a:prstGeom>
          <a:noFill/>
          <a:ln w="9525">
            <a:noFill/>
          </a:ln>
        </p:spPr>
        <p:txBody>
          <a:bodyPr anchor="ctr" anchorCtr="0"/>
          <a:lstStyle/>
          <a:p>
            <a:pPr lvl="0"/>
            <a:r>
              <a:rPr lang="zh-CN" altLang="en-US"/>
              <a:t>单击此处编辑母版标题样式</a:t>
            </a:r>
            <a:endParaRPr lang="zh-CN" altLang="en-US"/>
          </a:p>
        </p:txBody>
      </p:sp>
      <p:sp>
        <p:nvSpPr>
          <p:cNvPr id="2051" name="文本占位符 1026"/>
          <p:cNvSpPr>
            <a:spLocks noGrp="1"/>
          </p:cNvSpPr>
          <p:nvPr>
            <p:ph type="body"/>
          </p:nvPr>
        </p:nvSpPr>
        <p:spPr>
          <a:xfrm>
            <a:off x="609600" y="1600200"/>
            <a:ext cx="10972800" cy="4525963"/>
          </a:xfrm>
          <a:prstGeom prst="rect">
            <a:avLst/>
          </a:prstGeom>
          <a:noFill/>
          <a:ln w="9525">
            <a:noFill/>
          </a:ln>
        </p:spPr>
        <p:txBody>
          <a:bodyPr anchor="t" anchorCtr="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609600" y="6245225"/>
            <a:ext cx="28448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4165600" y="6245225"/>
            <a:ext cx="38608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8737600" y="6245225"/>
            <a:ext cx="28448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标题 1025"/>
          <p:cNvSpPr>
            <a:spLocks noGrp="1"/>
          </p:cNvSpPr>
          <p:nvPr>
            <p:ph type="title"/>
          </p:nvPr>
        </p:nvSpPr>
        <p:spPr>
          <a:xfrm>
            <a:off x="609600" y="274638"/>
            <a:ext cx="10972800" cy="1143000"/>
          </a:xfrm>
          <a:prstGeom prst="rect">
            <a:avLst/>
          </a:prstGeom>
          <a:noFill/>
          <a:ln w="9525">
            <a:noFill/>
          </a:ln>
        </p:spPr>
        <p:txBody>
          <a:bodyPr anchor="ctr" anchorCtr="0"/>
          <a:lstStyle/>
          <a:p>
            <a:pPr lvl="0"/>
            <a:r>
              <a:rPr lang="zh-CN" altLang="en-US"/>
              <a:t>单击此处编辑母版标题样式</a:t>
            </a:r>
            <a:endParaRPr lang="zh-CN" altLang="en-US"/>
          </a:p>
        </p:txBody>
      </p:sp>
      <p:sp>
        <p:nvSpPr>
          <p:cNvPr id="3075" name="文本占位符 1026"/>
          <p:cNvSpPr>
            <a:spLocks noGrp="1"/>
          </p:cNvSpPr>
          <p:nvPr>
            <p:ph type="body"/>
          </p:nvPr>
        </p:nvSpPr>
        <p:spPr>
          <a:xfrm>
            <a:off x="609600" y="1600200"/>
            <a:ext cx="10972800" cy="4525963"/>
          </a:xfrm>
          <a:prstGeom prst="rect">
            <a:avLst/>
          </a:prstGeom>
          <a:noFill/>
          <a:ln w="9525">
            <a:noFill/>
          </a:ln>
        </p:spPr>
        <p:txBody>
          <a:bodyPr anchor="t" anchorCtr="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609600" y="6245225"/>
            <a:ext cx="28448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4165600" y="6245225"/>
            <a:ext cx="38608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8737600" y="6245225"/>
            <a:ext cx="28448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标题 1025"/>
          <p:cNvSpPr>
            <a:spLocks noGrp="1"/>
          </p:cNvSpPr>
          <p:nvPr>
            <p:ph type="title"/>
          </p:nvPr>
        </p:nvSpPr>
        <p:spPr>
          <a:xfrm>
            <a:off x="609600" y="274638"/>
            <a:ext cx="10972800" cy="1143000"/>
          </a:xfrm>
          <a:prstGeom prst="rect">
            <a:avLst/>
          </a:prstGeom>
          <a:noFill/>
          <a:ln w="9525">
            <a:noFill/>
          </a:ln>
        </p:spPr>
        <p:txBody>
          <a:bodyPr anchor="ctr" anchorCtr="0"/>
          <a:lstStyle/>
          <a:p>
            <a:pPr lvl="0"/>
            <a:r>
              <a:rPr lang="zh-CN" altLang="en-US"/>
              <a:t>单击此处编辑母版标题样式</a:t>
            </a:r>
            <a:endParaRPr lang="zh-CN" altLang="en-US"/>
          </a:p>
        </p:txBody>
      </p:sp>
      <p:sp>
        <p:nvSpPr>
          <p:cNvPr id="4099" name="文本占位符 1026"/>
          <p:cNvSpPr>
            <a:spLocks noGrp="1"/>
          </p:cNvSpPr>
          <p:nvPr>
            <p:ph type="body"/>
          </p:nvPr>
        </p:nvSpPr>
        <p:spPr>
          <a:xfrm>
            <a:off x="609600" y="1600200"/>
            <a:ext cx="10972800" cy="4525963"/>
          </a:xfrm>
          <a:prstGeom prst="rect">
            <a:avLst/>
          </a:prstGeom>
          <a:noFill/>
          <a:ln w="9525">
            <a:noFill/>
          </a:ln>
        </p:spPr>
        <p:txBody>
          <a:bodyPr anchor="t" anchorCtr="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609600" y="6245225"/>
            <a:ext cx="28448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4165600" y="6245225"/>
            <a:ext cx="38608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8737600" y="6245225"/>
            <a:ext cx="28448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2.xml"/><Relationship Id="rId2" Type="http://schemas.openxmlformats.org/officeDocument/2006/relationships/image" Target="../media/image1.jpeg"/><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12.xml"/><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6" Type="http://schemas.openxmlformats.org/officeDocument/2006/relationships/slideLayout" Target="../slideLayouts/slideLayout12.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9" Type="http://schemas.openxmlformats.org/officeDocument/2006/relationships/tags" Target="../tags/tag16.xml"/><Relationship Id="rId8" Type="http://schemas.openxmlformats.org/officeDocument/2006/relationships/tags" Target="../tags/tag15.xml"/><Relationship Id="rId7" Type="http://schemas.openxmlformats.org/officeDocument/2006/relationships/tags" Target="../tags/tag14.xml"/><Relationship Id="rId6" Type="http://schemas.openxmlformats.org/officeDocument/2006/relationships/tags" Target="../tags/tag13.xml"/><Relationship Id="rId5" Type="http://schemas.openxmlformats.org/officeDocument/2006/relationships/tags" Target="../tags/tag12.xml"/><Relationship Id="rId4" Type="http://schemas.openxmlformats.org/officeDocument/2006/relationships/tags" Target="../tags/tag11.xml"/><Relationship Id="rId3" Type="http://schemas.openxmlformats.org/officeDocument/2006/relationships/tags" Target="../tags/tag10.xml"/><Relationship Id="rId2" Type="http://schemas.openxmlformats.org/officeDocument/2006/relationships/tags" Target="../tags/tag9.xml"/><Relationship Id="rId14" Type="http://schemas.openxmlformats.org/officeDocument/2006/relationships/slideLayout" Target="../slideLayouts/slideLayout12.xml"/><Relationship Id="rId13" Type="http://schemas.openxmlformats.org/officeDocument/2006/relationships/tags" Target="../tags/tag20.xml"/><Relationship Id="rId12" Type="http://schemas.openxmlformats.org/officeDocument/2006/relationships/tags" Target="../tags/tag19.xml"/><Relationship Id="rId11" Type="http://schemas.openxmlformats.org/officeDocument/2006/relationships/tags" Target="../tags/tag18.xml"/><Relationship Id="rId10" Type="http://schemas.openxmlformats.org/officeDocument/2006/relationships/tags" Target="../tags/tag17.xml"/><Relationship Id="rId1" Type="http://schemas.openxmlformats.org/officeDocument/2006/relationships/image" Target="../media/image1.jpeg"/></Relationships>
</file>

<file path=ppt/slides/_rels/slide5.xml.rels><?xml version="1.0" encoding="UTF-8" standalone="yes"?>
<Relationships xmlns="http://schemas.openxmlformats.org/package/2006/relationships"><Relationship Id="rId9" Type="http://schemas.openxmlformats.org/officeDocument/2006/relationships/tags" Target="../tags/tag26.xml"/><Relationship Id="rId8" Type="http://schemas.openxmlformats.org/officeDocument/2006/relationships/image" Target="../media/image3.png"/><Relationship Id="rId7" Type="http://schemas.openxmlformats.org/officeDocument/2006/relationships/tags" Target="../tags/tag25.xml"/><Relationship Id="rId6" Type="http://schemas.openxmlformats.org/officeDocument/2006/relationships/image" Target="../media/image2.png"/><Relationship Id="rId5" Type="http://schemas.openxmlformats.org/officeDocument/2006/relationships/tags" Target="../tags/tag24.xml"/><Relationship Id="rId4" Type="http://schemas.openxmlformats.org/officeDocument/2006/relationships/tags" Target="../tags/tag23.xml"/><Relationship Id="rId3" Type="http://schemas.openxmlformats.org/officeDocument/2006/relationships/tags" Target="../tags/tag22.xml"/><Relationship Id="rId2" Type="http://schemas.openxmlformats.org/officeDocument/2006/relationships/tags" Target="../tags/tag21.xml"/><Relationship Id="rId11" Type="http://schemas.openxmlformats.org/officeDocument/2006/relationships/slideLayout" Target="../slideLayouts/slideLayout34.xml"/><Relationship Id="rId10" Type="http://schemas.openxmlformats.org/officeDocument/2006/relationships/image" Target="../media/image4.png"/><Relationship Id="rId1" Type="http://schemas.openxmlformats.org/officeDocument/2006/relationships/image" Target="../media/image1.jpeg"/></Relationships>
</file>

<file path=ppt/slides/_rels/slide6.xml.rels><?xml version="1.0" encoding="UTF-8" standalone="yes"?>
<Relationships xmlns="http://schemas.openxmlformats.org/package/2006/relationships"><Relationship Id="rId6" Type="http://schemas.openxmlformats.org/officeDocument/2006/relationships/slideLayout" Target="../slideLayouts/slideLayout23.xml"/><Relationship Id="rId5" Type="http://schemas.openxmlformats.org/officeDocument/2006/relationships/tags" Target="../tags/tag29.xml"/><Relationship Id="rId4" Type="http://schemas.openxmlformats.org/officeDocument/2006/relationships/tags" Target="../tags/tag28.xml"/><Relationship Id="rId3" Type="http://schemas.openxmlformats.org/officeDocument/2006/relationships/image" Target="../media/image1.jpeg"/><Relationship Id="rId2" Type="http://schemas.openxmlformats.org/officeDocument/2006/relationships/image" Target="../media/image5.png"/><Relationship Id="rId1" Type="http://schemas.openxmlformats.org/officeDocument/2006/relationships/tags" Target="../tags/tag27.xml"/></Relationships>
</file>

<file path=ppt/slides/_rels/slide7.xml.rels><?xml version="1.0" encoding="UTF-8" standalone="yes"?>
<Relationships xmlns="http://schemas.openxmlformats.org/package/2006/relationships"><Relationship Id="rId6" Type="http://schemas.openxmlformats.org/officeDocument/2006/relationships/slideLayout" Target="../slideLayouts/slideLayout23.xml"/><Relationship Id="rId5" Type="http://schemas.openxmlformats.org/officeDocument/2006/relationships/tags" Target="../tags/tag32.xml"/><Relationship Id="rId4" Type="http://schemas.openxmlformats.org/officeDocument/2006/relationships/tags" Target="../tags/tag31.xml"/><Relationship Id="rId3" Type="http://schemas.openxmlformats.org/officeDocument/2006/relationships/image" Target="../media/image1.jpeg"/><Relationship Id="rId2" Type="http://schemas.openxmlformats.org/officeDocument/2006/relationships/image" Target="../media/image5.png"/><Relationship Id="rId1" Type="http://schemas.openxmlformats.org/officeDocument/2006/relationships/tags" Target="../tags/tag30.xml"/></Relationships>
</file>

<file path=ppt/slides/_rels/slide8.xml.rels><?xml version="1.0" encoding="UTF-8" standalone="yes"?>
<Relationships xmlns="http://schemas.openxmlformats.org/package/2006/relationships"><Relationship Id="rId9" Type="http://schemas.openxmlformats.org/officeDocument/2006/relationships/slideLayout" Target="../slideLayouts/slideLayout12.xml"/><Relationship Id="rId8" Type="http://schemas.openxmlformats.org/officeDocument/2006/relationships/tags" Target="../tags/tag38.xml"/><Relationship Id="rId7" Type="http://schemas.openxmlformats.org/officeDocument/2006/relationships/tags" Target="../tags/tag37.xml"/><Relationship Id="rId6" Type="http://schemas.openxmlformats.org/officeDocument/2006/relationships/tags" Target="../tags/tag36.xml"/><Relationship Id="rId5" Type="http://schemas.openxmlformats.org/officeDocument/2006/relationships/tags" Target="../tags/tag35.xml"/><Relationship Id="rId4" Type="http://schemas.openxmlformats.org/officeDocument/2006/relationships/image" Target="../media/image5.png"/><Relationship Id="rId3" Type="http://schemas.openxmlformats.org/officeDocument/2006/relationships/tags" Target="../tags/tag34.xml"/><Relationship Id="rId2" Type="http://schemas.openxmlformats.org/officeDocument/2006/relationships/image" Target="../media/image1.jpeg"/><Relationship Id="rId1" Type="http://schemas.openxmlformats.org/officeDocument/2006/relationships/tags" Target="../tags/tag3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文本框 1"/>
          <p:cNvSpPr txBox="1"/>
          <p:nvPr/>
        </p:nvSpPr>
        <p:spPr>
          <a:xfrm>
            <a:off x="2135188" y="1773238"/>
            <a:ext cx="7140575" cy="1042987"/>
          </a:xfrm>
          <a:prstGeom prst="rect">
            <a:avLst/>
          </a:prstGeom>
          <a:noFill/>
          <a:ln w="9525">
            <a:noFill/>
          </a:ln>
        </p:spPr>
        <p:txBody>
          <a:bodyPr wrap="none" anchor="t" anchorCtr="0"/>
          <a:lstStyle/>
          <a:p>
            <a:r>
              <a:rPr lang="zh-CN" altLang="en-US" sz="7200" b="1">
                <a:solidFill>
                  <a:srgbClr val="0070C0"/>
                </a:solidFill>
                <a:latin typeface="Arial" panose="020B0604020202020204" pitchFamily="34" charset="0"/>
                <a:ea typeface="宋体" panose="02010600030101010101" pitchFamily="2" charset="-122"/>
              </a:rPr>
              <a:t>工业机器人离线编程</a:t>
            </a:r>
            <a:endParaRPr lang="zh-CN" altLang="en-US" sz="7200" b="1">
              <a:solidFill>
                <a:srgbClr val="0070C0"/>
              </a:solidFill>
              <a:latin typeface="Arial" panose="020B0604020202020204" pitchFamily="34" charset="0"/>
              <a:ea typeface="宋体" panose="02010600030101010101" pitchFamily="2" charset="-122"/>
            </a:endParaRPr>
          </a:p>
        </p:txBody>
      </p:sp>
      <p:grpSp>
        <p:nvGrpSpPr>
          <p:cNvPr id="5122" name="组合 5"/>
          <p:cNvGrpSpPr/>
          <p:nvPr/>
        </p:nvGrpSpPr>
        <p:grpSpPr>
          <a:xfrm>
            <a:off x="0" y="0"/>
            <a:ext cx="3757613" cy="700088"/>
            <a:chOff x="0" y="0"/>
            <a:chExt cx="5917" cy="1102"/>
          </a:xfrm>
        </p:grpSpPr>
        <p:sp>
          <p:nvSpPr>
            <p:cNvPr id="5123" name="文本框 2"/>
            <p:cNvSpPr txBox="1"/>
            <p:nvPr/>
          </p:nvSpPr>
          <p:spPr>
            <a:xfrm>
              <a:off x="1095" y="0"/>
              <a:ext cx="4822" cy="1015"/>
            </a:xfrm>
            <a:prstGeom prst="rect">
              <a:avLst/>
            </a:prstGeom>
            <a:noFill/>
            <a:ln w="9525">
              <a:noFill/>
            </a:ln>
          </p:spPr>
          <p:txBody>
            <a:bodyPr wrap="square" anchor="t" anchorCtr="0">
              <a:spAutoFit/>
            </a:bodyPr>
            <a:lstStyle/>
            <a:p>
              <a:r>
                <a:rPr lang="zh-CN" altLang="en-US" sz="2400" b="1">
                  <a:solidFill>
                    <a:srgbClr val="0070C0"/>
                  </a:solidFill>
                  <a:latin typeface="新宋体" panose="02010609030101010101" charset="-122"/>
                  <a:ea typeface="新宋体" panose="02010609030101010101" charset="-122"/>
                </a:rPr>
                <a:t>深圳市宝山技工学校</a:t>
              </a:r>
              <a:endParaRPr lang="zh-CN" altLang="en-US" sz="2400" b="1">
                <a:solidFill>
                  <a:srgbClr val="0070C0"/>
                </a:solidFill>
                <a:latin typeface="Arial" panose="020B0604020202020204" pitchFamily="34" charset="0"/>
                <a:ea typeface="宋体" panose="02010600030101010101" pitchFamily="2" charset="-122"/>
              </a:endParaRPr>
            </a:p>
            <a:p>
              <a:r>
                <a:rPr lang="en-US" altLang="zh-CN" sz="1200" i="1">
                  <a:solidFill>
                    <a:srgbClr val="0070C0"/>
                  </a:solidFill>
                  <a:latin typeface="Arial" panose="020B0604020202020204" pitchFamily="34" charset="0"/>
                  <a:ea typeface="宋体" panose="02010600030101010101" pitchFamily="2" charset="-122"/>
                </a:rPr>
                <a:t>Shenzhen Baoshan Technlcal School</a:t>
              </a:r>
              <a:endParaRPr lang="en-US" altLang="zh-CN" sz="1200" i="1">
                <a:solidFill>
                  <a:srgbClr val="0070C0"/>
                </a:solidFill>
                <a:latin typeface="Arial" panose="020B0604020202020204" pitchFamily="34" charset="0"/>
                <a:ea typeface="宋体" panose="02010600030101010101" pitchFamily="2" charset="-122"/>
              </a:endParaRPr>
            </a:p>
          </p:txBody>
        </p:sp>
        <p:pic>
          <p:nvPicPr>
            <p:cNvPr id="5124" name="图片 3" descr="6b8708cbff3fdcecba2b531040b50f4"/>
            <p:cNvPicPr>
              <a:picLocks noChangeAspect="1"/>
            </p:cNvPicPr>
            <p:nvPr>
              <p:custDataLst>
                <p:tags r:id="rId1"/>
              </p:custDataLst>
            </p:nvPr>
          </p:nvPicPr>
          <p:blipFill>
            <a:blip r:embed="rId2"/>
            <a:stretch>
              <a:fillRect/>
            </a:stretch>
          </p:blipFill>
          <p:spPr>
            <a:xfrm>
              <a:off x="0" y="70"/>
              <a:ext cx="1032" cy="1032"/>
            </a:xfrm>
            <a:prstGeom prst="rect">
              <a:avLst/>
            </a:prstGeom>
            <a:noFill/>
            <a:ln w="9525">
              <a:noFill/>
            </a:ln>
          </p:spPr>
        </p:pic>
      </p:grpSp>
      <p:sp>
        <p:nvSpPr>
          <p:cNvPr id="5" name="流程图: 过程 4"/>
          <p:cNvSpPr/>
          <p:nvPr/>
        </p:nvSpPr>
        <p:spPr>
          <a:xfrm>
            <a:off x="0" y="700088"/>
            <a:ext cx="12192000" cy="85725"/>
          </a:xfrm>
          <a:prstGeom prst="flowChartProcess">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trike="noStrike" noProof="1"/>
          </a:p>
        </p:txBody>
      </p:sp>
      <p:sp>
        <p:nvSpPr>
          <p:cNvPr id="17" name="流程图: 过程 16"/>
          <p:cNvSpPr/>
          <p:nvPr/>
        </p:nvSpPr>
        <p:spPr>
          <a:xfrm>
            <a:off x="-25400" y="6308725"/>
            <a:ext cx="12192000" cy="85725"/>
          </a:xfrm>
          <a:prstGeom prst="flowChartProcess">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trike="noStrike" noProof="1"/>
          </a:p>
        </p:txBody>
      </p:sp>
      <p:sp>
        <p:nvSpPr>
          <p:cNvPr id="5128" name="文本框 2"/>
          <p:cNvSpPr txBox="1"/>
          <p:nvPr/>
        </p:nvSpPr>
        <p:spPr>
          <a:xfrm>
            <a:off x="4537075" y="3136900"/>
            <a:ext cx="6513513" cy="583565"/>
          </a:xfrm>
          <a:prstGeom prst="rect">
            <a:avLst/>
          </a:prstGeom>
          <a:noFill/>
          <a:ln w="9525">
            <a:noFill/>
          </a:ln>
        </p:spPr>
        <p:txBody>
          <a:bodyPr wrap="square" anchor="t" anchorCtr="0">
            <a:spAutoFit/>
          </a:bodyPr>
          <a:lstStyle/>
          <a:p>
            <a:r>
              <a:rPr lang="en-US" altLang="zh-CN" sz="3200" b="1">
                <a:solidFill>
                  <a:srgbClr val="0070C0"/>
                </a:solidFill>
                <a:latin typeface="Arial" panose="020B0604020202020204" pitchFamily="34" charset="0"/>
                <a:ea typeface="宋体" panose="02010600030101010101" pitchFamily="2" charset="-122"/>
              </a:rPr>
              <a:t>--</a:t>
            </a:r>
            <a:r>
              <a:rPr lang="zh-CN" altLang="en-US" sz="3200" b="1">
                <a:solidFill>
                  <a:srgbClr val="0070C0"/>
                </a:solidFill>
                <a:latin typeface="Arial" panose="020B0604020202020204" pitchFamily="34" charset="0"/>
                <a:ea typeface="宋体" panose="02010600030101010101" pitchFamily="2" charset="-122"/>
              </a:rPr>
              <a:t>1.5规划</a:t>
            </a:r>
            <a:r>
              <a:rPr lang="zh-CN" altLang="en-US" sz="3200" b="1">
                <a:solidFill>
                  <a:srgbClr val="0070C0"/>
                </a:solidFill>
                <a:latin typeface="Arial" panose="020B0604020202020204" pitchFamily="34" charset="0"/>
                <a:ea typeface="宋体" panose="02010600030101010101" pitchFamily="2" charset="-122"/>
              </a:rPr>
              <a:t>汽车车门激光切割路径</a:t>
            </a:r>
            <a:endParaRPr lang="zh-CN" altLang="en-US" sz="3200" b="1">
              <a:solidFill>
                <a:srgbClr val="0070C0"/>
              </a:solidFill>
              <a:latin typeface="Arial" panose="020B0604020202020204" pitchFamily="34" charset="0"/>
              <a:ea typeface="宋体" panose="02010600030101010101" pitchFamily="2" charset="-122"/>
            </a:endParaRPr>
          </a:p>
        </p:txBody>
      </p:sp>
      <p:sp>
        <p:nvSpPr>
          <p:cNvPr id="2" name="文本框 1"/>
          <p:cNvSpPr txBox="1"/>
          <p:nvPr>
            <p:custDataLst>
              <p:tags r:id="rId3"/>
            </p:custDataLst>
          </p:nvPr>
        </p:nvSpPr>
        <p:spPr>
          <a:xfrm>
            <a:off x="4656455" y="4869180"/>
            <a:ext cx="3006725" cy="583565"/>
          </a:xfrm>
          <a:prstGeom prst="rect">
            <a:avLst/>
          </a:prstGeom>
          <a:noFill/>
          <a:ln w="9525">
            <a:noFill/>
          </a:ln>
        </p:spPr>
        <p:txBody>
          <a:bodyPr wrap="square" anchor="t" anchorCtr="0">
            <a:spAutoFit/>
          </a:bodyPr>
          <a:lstStyle/>
          <a:p>
            <a:r>
              <a:rPr lang="zh-CN" altLang="en-US" sz="3200" b="1">
                <a:solidFill>
                  <a:srgbClr val="0070C0"/>
                </a:solidFill>
                <a:latin typeface="Arial" panose="020B0604020202020204" pitchFamily="34" charset="0"/>
                <a:ea typeface="宋体" panose="02010600030101010101" pitchFamily="2" charset="-122"/>
              </a:rPr>
              <a:t>主讲：郑友龙</a:t>
            </a:r>
            <a:endParaRPr lang="zh-CN" altLang="en-US" sz="3200" b="1">
              <a:solidFill>
                <a:srgbClr val="0070C0"/>
              </a:solidFill>
              <a:latin typeface="Arial" panose="020B0604020202020204" pitchFamily="34" charset="0"/>
              <a:ea typeface="宋体" panose="02010600030101010101" pitchFamily="2"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文本框 2"/>
          <p:cNvSpPr txBox="1"/>
          <p:nvPr/>
        </p:nvSpPr>
        <p:spPr>
          <a:xfrm>
            <a:off x="695325" y="0"/>
            <a:ext cx="3062288" cy="644525"/>
          </a:xfrm>
          <a:prstGeom prst="rect">
            <a:avLst/>
          </a:prstGeom>
          <a:noFill/>
          <a:ln w="9525">
            <a:noFill/>
          </a:ln>
        </p:spPr>
        <p:txBody>
          <a:bodyPr wrap="square" anchor="t" anchorCtr="0">
            <a:spAutoFit/>
          </a:bodyPr>
          <a:lstStyle/>
          <a:p>
            <a:r>
              <a:rPr lang="zh-CN" altLang="en-US" sz="2400" b="1">
                <a:solidFill>
                  <a:srgbClr val="0070C0"/>
                </a:solidFill>
                <a:latin typeface="新宋体" panose="02010609030101010101" charset="-122"/>
                <a:ea typeface="新宋体" panose="02010609030101010101" charset="-122"/>
              </a:rPr>
              <a:t>深圳市宝山技工学校</a:t>
            </a:r>
            <a:endParaRPr lang="zh-CN" altLang="en-US" sz="2400" b="1">
              <a:solidFill>
                <a:srgbClr val="0070C0"/>
              </a:solidFill>
              <a:latin typeface="Arial" panose="020B0604020202020204" pitchFamily="34" charset="0"/>
              <a:ea typeface="宋体" panose="02010600030101010101" pitchFamily="2" charset="-122"/>
            </a:endParaRPr>
          </a:p>
          <a:p>
            <a:r>
              <a:rPr lang="en-US" altLang="zh-CN" sz="1200" i="1">
                <a:solidFill>
                  <a:srgbClr val="0070C0"/>
                </a:solidFill>
                <a:latin typeface="Arial" panose="020B0604020202020204" pitchFamily="34" charset="0"/>
                <a:ea typeface="宋体" panose="02010600030101010101" pitchFamily="2" charset="-122"/>
              </a:rPr>
              <a:t>Shenzhen Baoshan Technlcal School</a:t>
            </a:r>
            <a:endParaRPr lang="en-US" altLang="zh-CN" sz="1200" i="1">
              <a:solidFill>
                <a:srgbClr val="0070C0"/>
              </a:solidFill>
              <a:latin typeface="Arial" panose="020B0604020202020204" pitchFamily="34" charset="0"/>
              <a:ea typeface="宋体" panose="02010600030101010101" pitchFamily="2" charset="-122"/>
            </a:endParaRPr>
          </a:p>
        </p:txBody>
      </p:sp>
      <p:pic>
        <p:nvPicPr>
          <p:cNvPr id="6146" name="图片 3" descr="6b8708cbff3fdcecba2b531040b50f4"/>
          <p:cNvPicPr>
            <a:picLocks noChangeAspect="1"/>
          </p:cNvPicPr>
          <p:nvPr/>
        </p:nvPicPr>
        <p:blipFill>
          <a:blip r:embed="rId1"/>
          <a:stretch>
            <a:fillRect/>
          </a:stretch>
        </p:blipFill>
        <p:spPr>
          <a:xfrm>
            <a:off x="0" y="44450"/>
            <a:ext cx="655638" cy="655638"/>
          </a:xfrm>
          <a:prstGeom prst="rect">
            <a:avLst/>
          </a:prstGeom>
          <a:noFill/>
          <a:ln w="9525">
            <a:noFill/>
          </a:ln>
        </p:spPr>
      </p:pic>
      <p:sp>
        <p:nvSpPr>
          <p:cNvPr id="6147" name="文本框 2"/>
          <p:cNvSpPr txBox="1"/>
          <p:nvPr/>
        </p:nvSpPr>
        <p:spPr>
          <a:xfrm>
            <a:off x="5519738" y="2636838"/>
            <a:ext cx="1890712" cy="522287"/>
          </a:xfrm>
          <a:prstGeom prst="rect">
            <a:avLst/>
          </a:prstGeom>
          <a:noFill/>
          <a:ln w="9525">
            <a:noFill/>
          </a:ln>
        </p:spPr>
        <p:txBody>
          <a:bodyPr wrap="square" anchor="t" anchorCtr="0">
            <a:spAutoFit/>
          </a:bodyPr>
          <a:lstStyle/>
          <a:p>
            <a:r>
              <a:rPr lang="zh-CN" altLang="en-US" sz="2800" b="1">
                <a:solidFill>
                  <a:srgbClr val="0070C0"/>
                </a:solidFill>
                <a:latin typeface="Arial" panose="020B0604020202020204" pitchFamily="34" charset="0"/>
                <a:ea typeface="宋体" panose="02010600030101010101" pitchFamily="2" charset="-122"/>
              </a:rPr>
              <a:t>任务概述</a:t>
            </a:r>
            <a:endParaRPr lang="zh-CN" altLang="en-US" sz="2800" b="1">
              <a:solidFill>
                <a:srgbClr val="0070C0"/>
              </a:solidFill>
              <a:latin typeface="Arial" panose="020B0604020202020204" pitchFamily="34" charset="0"/>
              <a:ea typeface="宋体" panose="02010600030101010101" pitchFamily="2" charset="-122"/>
            </a:endParaRPr>
          </a:p>
        </p:txBody>
      </p:sp>
      <p:sp>
        <p:nvSpPr>
          <p:cNvPr id="6148" name="文本框 3"/>
          <p:cNvSpPr txBox="1"/>
          <p:nvPr/>
        </p:nvSpPr>
        <p:spPr>
          <a:xfrm>
            <a:off x="2058988" y="1268413"/>
            <a:ext cx="8120062" cy="706755"/>
          </a:xfrm>
          <a:prstGeom prst="rect">
            <a:avLst/>
          </a:prstGeom>
          <a:noFill/>
          <a:ln w="9525">
            <a:noFill/>
          </a:ln>
        </p:spPr>
        <p:txBody>
          <a:bodyPr wrap="square" anchor="t" anchorCtr="0">
            <a:spAutoFit/>
          </a:bodyPr>
          <a:lstStyle/>
          <a:p>
            <a:pPr algn="ctr"/>
            <a:r>
              <a:rPr lang="zh-CN" altLang="zh-CN" sz="4000" b="1">
                <a:solidFill>
                  <a:srgbClr val="0070C0"/>
                </a:solidFill>
                <a:latin typeface="Arial" panose="020B0604020202020204" pitchFamily="34" charset="0"/>
                <a:ea typeface="宋体" panose="02010600030101010101" pitchFamily="2" charset="-122"/>
              </a:rPr>
              <a:t>1.5规划</a:t>
            </a:r>
            <a:r>
              <a:rPr lang="zh-CN" altLang="zh-CN" sz="4000" b="1">
                <a:solidFill>
                  <a:srgbClr val="0070C0"/>
                </a:solidFill>
                <a:latin typeface="Arial" panose="020B0604020202020204" pitchFamily="34" charset="0"/>
                <a:ea typeface="宋体" panose="02010600030101010101" pitchFamily="2" charset="-122"/>
              </a:rPr>
              <a:t>汽车车门激光切割路径</a:t>
            </a:r>
            <a:endParaRPr lang="zh-CN" altLang="zh-CN" sz="4000" b="1">
              <a:solidFill>
                <a:srgbClr val="0070C0"/>
              </a:solidFill>
              <a:latin typeface="Arial" panose="020B0604020202020204" pitchFamily="34" charset="0"/>
              <a:ea typeface="宋体" panose="02010600030101010101" pitchFamily="2" charset="-122"/>
            </a:endParaRPr>
          </a:p>
        </p:txBody>
      </p:sp>
      <p:sp>
        <p:nvSpPr>
          <p:cNvPr id="4" name="圆角矩形 3"/>
          <p:cNvSpPr/>
          <p:nvPr>
            <p:custDataLst>
              <p:tags r:id="rId2"/>
            </p:custDataLst>
          </p:nvPr>
        </p:nvSpPr>
        <p:spPr>
          <a:xfrm>
            <a:off x="1558925" y="3213100"/>
            <a:ext cx="10009188" cy="257175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indent="457200" algn="l" fontAlgn="base">
              <a:lnSpc>
                <a:spcPct val="150000"/>
              </a:lnSpc>
            </a:pPr>
            <a:r>
              <a:rPr lang="zh-CN" altLang="en-US" sz="2400" strike="noStrike" noProof="1">
                <a:latin typeface="华文楷体" panose="02010600040101010101" charset="-122"/>
                <a:ea typeface="华文楷体" panose="02010600040101010101" charset="-122"/>
              </a:rPr>
              <a:t>某系统集成商为一汽车零部件制造企业提供了一套工业机械激光切割工作站项目方案，现需对项目方案的可行性进行验证。在编写激光切割之前，仿真技术员需要根据任务要求，</a:t>
            </a:r>
            <a:r>
              <a:rPr lang="zh-CN" altLang="en-US" sz="2400" b="1" strike="noStrike" noProof="1">
                <a:solidFill>
                  <a:srgbClr val="FF0000"/>
                </a:solidFill>
                <a:latin typeface="华文楷体" panose="02010600040101010101" charset="-122"/>
                <a:ea typeface="华文楷体" panose="02010600040101010101" charset="-122"/>
              </a:rPr>
              <a:t>规划出激光切割路径</a:t>
            </a:r>
            <a:r>
              <a:rPr lang="zh-CN" altLang="en-US" sz="2400" strike="noStrike" noProof="1">
                <a:latin typeface="华文楷体" panose="02010600040101010101" charset="-122"/>
                <a:ea typeface="华文楷体" panose="02010600040101010101" charset="-122"/>
              </a:rPr>
              <a:t>，保证在切割过程中</a:t>
            </a:r>
            <a:r>
              <a:rPr lang="zh-CN" altLang="en-US" sz="2400" b="1" strike="noStrike" noProof="1">
                <a:solidFill>
                  <a:srgbClr val="FF0000"/>
                </a:solidFill>
                <a:latin typeface="华文楷体" panose="02010600040101010101" charset="-122"/>
                <a:ea typeface="华文楷体" panose="02010600040101010101" charset="-122"/>
              </a:rPr>
              <a:t>无碰撞干涉。</a:t>
            </a:r>
            <a:endParaRPr lang="zh-CN" altLang="en-US" sz="2400" b="1" strike="noStrike" noProof="1">
              <a:solidFill>
                <a:srgbClr val="FF0000"/>
              </a:solidFill>
              <a:latin typeface="华文楷体" panose="02010600040101010101" charset="-122"/>
              <a:ea typeface="华文楷体" panose="02010600040101010101" charset="-122"/>
            </a:endParaRPr>
          </a:p>
        </p:txBody>
      </p:sp>
      <p:sp>
        <p:nvSpPr>
          <p:cNvPr id="5" name="流程图: 过程 4"/>
          <p:cNvSpPr/>
          <p:nvPr>
            <p:custDataLst>
              <p:tags r:id="rId3"/>
            </p:custDataLst>
          </p:nvPr>
        </p:nvSpPr>
        <p:spPr>
          <a:xfrm>
            <a:off x="0" y="700088"/>
            <a:ext cx="12192000" cy="85725"/>
          </a:xfrm>
          <a:prstGeom prst="flowChartProcess">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trike="noStrike" noProof="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文本框 2"/>
          <p:cNvSpPr txBox="1"/>
          <p:nvPr/>
        </p:nvSpPr>
        <p:spPr>
          <a:xfrm>
            <a:off x="695325" y="0"/>
            <a:ext cx="3062288" cy="644525"/>
          </a:xfrm>
          <a:prstGeom prst="rect">
            <a:avLst/>
          </a:prstGeom>
          <a:noFill/>
          <a:ln w="9525">
            <a:noFill/>
          </a:ln>
        </p:spPr>
        <p:txBody>
          <a:bodyPr wrap="square" anchor="t" anchorCtr="0">
            <a:spAutoFit/>
          </a:bodyPr>
          <a:lstStyle/>
          <a:p>
            <a:r>
              <a:rPr lang="zh-CN" altLang="en-US" sz="2400" b="1">
                <a:solidFill>
                  <a:srgbClr val="0070C0"/>
                </a:solidFill>
                <a:latin typeface="新宋体" panose="02010609030101010101" charset="-122"/>
                <a:ea typeface="新宋体" panose="02010609030101010101" charset="-122"/>
              </a:rPr>
              <a:t>深圳市宝山技工学校</a:t>
            </a:r>
            <a:endParaRPr lang="zh-CN" altLang="en-US" sz="2400" b="1">
              <a:solidFill>
                <a:srgbClr val="0070C0"/>
              </a:solidFill>
              <a:latin typeface="Arial" panose="020B0604020202020204" pitchFamily="34" charset="0"/>
              <a:ea typeface="宋体" panose="02010600030101010101" pitchFamily="2" charset="-122"/>
            </a:endParaRPr>
          </a:p>
          <a:p>
            <a:r>
              <a:rPr lang="en-US" altLang="zh-CN" sz="1200" i="1">
                <a:solidFill>
                  <a:srgbClr val="0070C0"/>
                </a:solidFill>
                <a:latin typeface="Arial" panose="020B0604020202020204" pitchFamily="34" charset="0"/>
                <a:ea typeface="宋体" panose="02010600030101010101" pitchFamily="2" charset="-122"/>
              </a:rPr>
              <a:t>Shenzhen Baoshan Technlcal School</a:t>
            </a:r>
            <a:endParaRPr lang="en-US" altLang="zh-CN" sz="1200" i="1">
              <a:solidFill>
                <a:srgbClr val="0070C0"/>
              </a:solidFill>
              <a:latin typeface="Arial" panose="020B0604020202020204" pitchFamily="34" charset="0"/>
              <a:ea typeface="宋体" panose="02010600030101010101" pitchFamily="2" charset="-122"/>
            </a:endParaRPr>
          </a:p>
        </p:txBody>
      </p:sp>
      <p:pic>
        <p:nvPicPr>
          <p:cNvPr id="7170" name="图片 3" descr="6b8708cbff3fdcecba2b531040b50f4"/>
          <p:cNvPicPr>
            <a:picLocks noChangeAspect="1"/>
          </p:cNvPicPr>
          <p:nvPr/>
        </p:nvPicPr>
        <p:blipFill>
          <a:blip r:embed="rId1"/>
          <a:stretch>
            <a:fillRect/>
          </a:stretch>
        </p:blipFill>
        <p:spPr>
          <a:xfrm>
            <a:off x="0" y="44450"/>
            <a:ext cx="655638" cy="655638"/>
          </a:xfrm>
          <a:prstGeom prst="rect">
            <a:avLst/>
          </a:prstGeom>
          <a:noFill/>
          <a:ln w="9525">
            <a:noFill/>
          </a:ln>
        </p:spPr>
      </p:pic>
      <p:sp>
        <p:nvSpPr>
          <p:cNvPr id="7171" name="文本框 3"/>
          <p:cNvSpPr txBox="1"/>
          <p:nvPr/>
        </p:nvSpPr>
        <p:spPr>
          <a:xfrm>
            <a:off x="2351088" y="1052513"/>
            <a:ext cx="8145462" cy="706755"/>
          </a:xfrm>
          <a:prstGeom prst="rect">
            <a:avLst/>
          </a:prstGeom>
          <a:noFill/>
          <a:ln w="9525">
            <a:noFill/>
          </a:ln>
        </p:spPr>
        <p:txBody>
          <a:bodyPr wrap="square" anchor="t" anchorCtr="0">
            <a:spAutoFit/>
          </a:bodyPr>
          <a:lstStyle/>
          <a:p>
            <a:pPr algn="ctr"/>
            <a:r>
              <a:rPr lang="zh-CN" altLang="zh-CN" sz="4000" b="1">
                <a:solidFill>
                  <a:srgbClr val="0070C0"/>
                </a:solidFill>
                <a:latin typeface="Arial" panose="020B0604020202020204" pitchFamily="34" charset="0"/>
                <a:ea typeface="宋体" panose="02010600030101010101" pitchFamily="2" charset="-122"/>
              </a:rPr>
              <a:t>1.5规划</a:t>
            </a:r>
            <a:r>
              <a:rPr lang="zh-CN" altLang="zh-CN" sz="4000" b="1">
                <a:solidFill>
                  <a:srgbClr val="0070C0"/>
                </a:solidFill>
                <a:latin typeface="Arial" panose="020B0604020202020204" pitchFamily="34" charset="0"/>
                <a:ea typeface="宋体" panose="02010600030101010101" pitchFamily="2" charset="-122"/>
              </a:rPr>
              <a:t>汽车车门激光切割路径</a:t>
            </a:r>
            <a:endParaRPr lang="zh-CN" altLang="zh-CN" sz="4000" b="1">
              <a:solidFill>
                <a:srgbClr val="0070C0"/>
              </a:solidFill>
              <a:latin typeface="Arial" panose="020B0604020202020204" pitchFamily="34" charset="0"/>
              <a:ea typeface="宋体" panose="02010600030101010101" pitchFamily="2" charset="-122"/>
            </a:endParaRPr>
          </a:p>
        </p:txBody>
      </p:sp>
      <p:sp>
        <p:nvSpPr>
          <p:cNvPr id="7172" name="文本框 2"/>
          <p:cNvSpPr txBox="1"/>
          <p:nvPr>
            <p:custDataLst>
              <p:tags r:id="rId2"/>
            </p:custDataLst>
          </p:nvPr>
        </p:nvSpPr>
        <p:spPr>
          <a:xfrm>
            <a:off x="2206625" y="2852738"/>
            <a:ext cx="7369175" cy="522287"/>
          </a:xfrm>
          <a:prstGeom prst="rect">
            <a:avLst/>
          </a:prstGeom>
          <a:noFill/>
          <a:ln w="9525">
            <a:noFill/>
          </a:ln>
        </p:spPr>
        <p:txBody>
          <a:bodyPr wrap="square" anchor="t" anchorCtr="0">
            <a:spAutoFit/>
          </a:bodyPr>
          <a:lstStyle/>
          <a:p>
            <a:r>
              <a:rPr lang="zh-CN" altLang="en-US" sz="2800" b="1">
                <a:solidFill>
                  <a:srgbClr val="0070C0"/>
                </a:solidFill>
                <a:latin typeface="Arial" panose="020B0604020202020204" pitchFamily="34" charset="0"/>
                <a:ea typeface="宋体" panose="02010600030101010101" pitchFamily="2" charset="-122"/>
              </a:rPr>
              <a:t>学习目标：</a:t>
            </a:r>
            <a:endParaRPr lang="zh-CN" altLang="en-US" sz="2800" b="1">
              <a:solidFill>
                <a:srgbClr val="0070C0"/>
              </a:solidFill>
              <a:latin typeface="Arial" panose="020B0604020202020204" pitchFamily="34" charset="0"/>
              <a:ea typeface="宋体" panose="02010600030101010101" pitchFamily="2" charset="-122"/>
            </a:endParaRPr>
          </a:p>
        </p:txBody>
      </p:sp>
      <p:sp>
        <p:nvSpPr>
          <p:cNvPr id="7173" name="文本框 4"/>
          <p:cNvSpPr txBox="1"/>
          <p:nvPr>
            <p:custDataLst>
              <p:tags r:id="rId3"/>
            </p:custDataLst>
          </p:nvPr>
        </p:nvSpPr>
        <p:spPr>
          <a:xfrm>
            <a:off x="3902075" y="3302000"/>
            <a:ext cx="4729163" cy="646113"/>
          </a:xfrm>
          <a:prstGeom prst="rect">
            <a:avLst/>
          </a:prstGeom>
          <a:noFill/>
          <a:ln w="9525">
            <a:noFill/>
          </a:ln>
        </p:spPr>
        <p:txBody>
          <a:bodyPr wrap="square" anchor="t" anchorCtr="0">
            <a:spAutoFit/>
          </a:bodyPr>
          <a:lstStyle/>
          <a:p>
            <a:pPr>
              <a:lnSpc>
                <a:spcPct val="150000"/>
              </a:lnSpc>
            </a:pPr>
            <a:r>
              <a:rPr lang="en-US" altLang="zh-CN" sz="2400">
                <a:latin typeface="华文楷体" panose="02010600040101010101" charset="-122"/>
                <a:ea typeface="华文楷体" panose="02010600040101010101" charset="-122"/>
              </a:rPr>
              <a:t>1.</a:t>
            </a:r>
            <a:endParaRPr lang="en-US" altLang="zh-CN" sz="2400">
              <a:latin typeface="华文楷体" panose="02010600040101010101" charset="-122"/>
              <a:ea typeface="华文楷体" panose="02010600040101010101" charset="-122"/>
            </a:endParaRPr>
          </a:p>
        </p:txBody>
      </p:sp>
      <p:sp>
        <p:nvSpPr>
          <p:cNvPr id="7174" name="文本框 6"/>
          <p:cNvSpPr txBox="1"/>
          <p:nvPr>
            <p:custDataLst>
              <p:tags r:id="rId4"/>
            </p:custDataLst>
          </p:nvPr>
        </p:nvSpPr>
        <p:spPr>
          <a:xfrm>
            <a:off x="3902075" y="3302000"/>
            <a:ext cx="5287963" cy="1200150"/>
          </a:xfrm>
          <a:prstGeom prst="rect">
            <a:avLst/>
          </a:prstGeom>
          <a:noFill/>
          <a:ln w="9525">
            <a:noFill/>
          </a:ln>
        </p:spPr>
        <p:txBody>
          <a:bodyPr wrap="square" anchor="t" anchorCtr="0">
            <a:spAutoFit/>
          </a:bodyPr>
          <a:lstStyle/>
          <a:p>
            <a:pPr>
              <a:lnSpc>
                <a:spcPct val="150000"/>
              </a:lnSpc>
            </a:pPr>
            <a:r>
              <a:rPr lang="en-US" altLang="zh-CN" sz="2400">
                <a:latin typeface="华文楷体" panose="02010600040101010101" charset="-122"/>
                <a:ea typeface="华文楷体" panose="02010600040101010101" charset="-122"/>
              </a:rPr>
              <a:t>1.</a:t>
            </a:r>
            <a:r>
              <a:rPr lang="zh-CN" altLang="en-US" sz="2400">
                <a:latin typeface="华文楷体" panose="02010600040101010101" charset="-122"/>
                <a:ea typeface="华文楷体" panose="02010600040101010101" charset="-122"/>
              </a:rPr>
              <a:t>能绘制激光切割工作流程图；</a:t>
            </a:r>
            <a:endParaRPr lang="zh-CN" altLang="en-US" sz="2400">
              <a:latin typeface="华文楷体" panose="02010600040101010101" charset="-122"/>
              <a:ea typeface="华文楷体" panose="02010600040101010101" charset="-122"/>
            </a:endParaRPr>
          </a:p>
          <a:p>
            <a:pPr>
              <a:lnSpc>
                <a:spcPct val="150000"/>
              </a:lnSpc>
            </a:pPr>
            <a:r>
              <a:rPr lang="en-US" altLang="zh-CN" sz="2400">
                <a:latin typeface="华文楷体" panose="02010600040101010101" charset="-122"/>
                <a:ea typeface="华文楷体" panose="02010600040101010101" charset="-122"/>
              </a:rPr>
              <a:t>2.</a:t>
            </a:r>
            <a:r>
              <a:rPr lang="zh-CN" altLang="en-US" sz="2400">
                <a:latin typeface="华文楷体" panose="02010600040101010101" charset="-122"/>
                <a:ea typeface="华文楷体" panose="02010600040101010101" charset="-122"/>
              </a:rPr>
              <a:t>能规划出激光切割工作路径</a:t>
            </a:r>
            <a:endParaRPr lang="zh-CN" altLang="en-US" sz="2400">
              <a:latin typeface="华文楷体" panose="02010600040101010101" charset="-122"/>
              <a:ea typeface="华文楷体" panose="02010600040101010101" charset="-122"/>
            </a:endParaRPr>
          </a:p>
        </p:txBody>
      </p:sp>
      <p:sp>
        <p:nvSpPr>
          <p:cNvPr id="5" name="流程图: 过程 4"/>
          <p:cNvSpPr/>
          <p:nvPr>
            <p:custDataLst>
              <p:tags r:id="rId5"/>
            </p:custDataLst>
          </p:nvPr>
        </p:nvSpPr>
        <p:spPr>
          <a:xfrm>
            <a:off x="0" y="700088"/>
            <a:ext cx="12192000" cy="85725"/>
          </a:xfrm>
          <a:prstGeom prst="flowChartProcess">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trike="noStrike" noProof="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文本框 2"/>
          <p:cNvSpPr txBox="1"/>
          <p:nvPr/>
        </p:nvSpPr>
        <p:spPr>
          <a:xfrm>
            <a:off x="695325" y="0"/>
            <a:ext cx="3062288" cy="644525"/>
          </a:xfrm>
          <a:prstGeom prst="rect">
            <a:avLst/>
          </a:prstGeom>
          <a:noFill/>
          <a:ln w="9525">
            <a:noFill/>
          </a:ln>
        </p:spPr>
        <p:txBody>
          <a:bodyPr wrap="square" anchor="t" anchorCtr="0">
            <a:spAutoFit/>
          </a:bodyPr>
          <a:lstStyle/>
          <a:p>
            <a:r>
              <a:rPr lang="zh-CN" altLang="en-US" sz="2400" b="1">
                <a:solidFill>
                  <a:srgbClr val="0070C0"/>
                </a:solidFill>
                <a:latin typeface="新宋体" panose="02010609030101010101" charset="-122"/>
                <a:ea typeface="新宋体" panose="02010609030101010101" charset="-122"/>
              </a:rPr>
              <a:t>深圳市宝山技工学校</a:t>
            </a:r>
            <a:endParaRPr lang="zh-CN" altLang="en-US" sz="2400" b="1">
              <a:solidFill>
                <a:srgbClr val="0070C0"/>
              </a:solidFill>
              <a:latin typeface="Arial" panose="020B0604020202020204" pitchFamily="34" charset="0"/>
              <a:ea typeface="宋体" panose="02010600030101010101" pitchFamily="2" charset="-122"/>
            </a:endParaRPr>
          </a:p>
          <a:p>
            <a:r>
              <a:rPr lang="en-US" altLang="zh-CN" sz="1200" i="1">
                <a:solidFill>
                  <a:srgbClr val="0070C0"/>
                </a:solidFill>
                <a:latin typeface="Arial" panose="020B0604020202020204" pitchFamily="34" charset="0"/>
                <a:ea typeface="宋体" panose="02010600030101010101" pitchFamily="2" charset="-122"/>
              </a:rPr>
              <a:t>Shenzhen Baoshan Technlcal School</a:t>
            </a:r>
            <a:endParaRPr lang="en-US" altLang="zh-CN" sz="1200" i="1">
              <a:solidFill>
                <a:srgbClr val="0070C0"/>
              </a:solidFill>
              <a:latin typeface="Arial" panose="020B0604020202020204" pitchFamily="34" charset="0"/>
              <a:ea typeface="宋体" panose="02010600030101010101" pitchFamily="2" charset="-122"/>
            </a:endParaRPr>
          </a:p>
        </p:txBody>
      </p:sp>
      <p:pic>
        <p:nvPicPr>
          <p:cNvPr id="8194" name="图片 3" descr="6b8708cbff3fdcecba2b531040b50f4"/>
          <p:cNvPicPr>
            <a:picLocks noChangeAspect="1"/>
          </p:cNvPicPr>
          <p:nvPr/>
        </p:nvPicPr>
        <p:blipFill>
          <a:blip r:embed="rId1"/>
          <a:stretch>
            <a:fillRect/>
          </a:stretch>
        </p:blipFill>
        <p:spPr>
          <a:xfrm>
            <a:off x="0" y="44450"/>
            <a:ext cx="655638" cy="655638"/>
          </a:xfrm>
          <a:prstGeom prst="rect">
            <a:avLst/>
          </a:prstGeom>
          <a:noFill/>
          <a:ln w="9525">
            <a:noFill/>
          </a:ln>
        </p:spPr>
      </p:pic>
      <p:sp>
        <p:nvSpPr>
          <p:cNvPr id="8195" name="文本框 2"/>
          <p:cNvSpPr txBox="1"/>
          <p:nvPr>
            <p:custDataLst>
              <p:tags r:id="rId2"/>
            </p:custDataLst>
          </p:nvPr>
        </p:nvSpPr>
        <p:spPr>
          <a:xfrm>
            <a:off x="600075" y="836613"/>
            <a:ext cx="6135688" cy="644525"/>
          </a:xfrm>
          <a:prstGeom prst="rect">
            <a:avLst/>
          </a:prstGeom>
          <a:noFill/>
          <a:ln w="9525">
            <a:noFill/>
          </a:ln>
        </p:spPr>
        <p:txBody>
          <a:bodyPr wrap="square" anchor="t" anchorCtr="0">
            <a:spAutoFit/>
          </a:bodyPr>
          <a:lstStyle/>
          <a:p>
            <a:r>
              <a:rPr lang="zh-CN" altLang="en-US" sz="3600" b="1" dirty="0">
                <a:solidFill>
                  <a:srgbClr val="0070C0"/>
                </a:solidFill>
                <a:latin typeface="楷体" panose="02010609060101010101" charset="-122"/>
                <a:ea typeface="楷体" panose="02010609060101010101" charset="-122"/>
              </a:rPr>
              <a:t>一、绘制激光切割流程图</a:t>
            </a:r>
            <a:endParaRPr lang="zh-CN" altLang="en-US" sz="3600" b="1" dirty="0">
              <a:solidFill>
                <a:srgbClr val="0070C0"/>
              </a:solidFill>
              <a:latin typeface="楷体" panose="02010609060101010101" charset="-122"/>
              <a:ea typeface="楷体" panose="02010609060101010101" charset="-122"/>
            </a:endParaRPr>
          </a:p>
        </p:txBody>
      </p:sp>
      <p:sp>
        <p:nvSpPr>
          <p:cNvPr id="8196" name="矩形 4"/>
          <p:cNvSpPr/>
          <p:nvPr>
            <p:custDataLst>
              <p:tags r:id="rId3"/>
            </p:custDataLst>
          </p:nvPr>
        </p:nvSpPr>
        <p:spPr>
          <a:xfrm>
            <a:off x="552450" y="1773238"/>
            <a:ext cx="7362825" cy="3968750"/>
          </a:xfrm>
          <a:prstGeom prst="rect">
            <a:avLst/>
          </a:prstGeom>
          <a:noFill/>
          <a:ln w="9525">
            <a:noFill/>
          </a:ln>
        </p:spPr>
        <p:txBody>
          <a:bodyPr wrap="square" anchor="t" anchorCtr="0">
            <a:spAutoFit/>
          </a:bodyPr>
          <a:lstStyle/>
          <a:p>
            <a:pPr indent="457200">
              <a:lnSpc>
                <a:spcPct val="150000"/>
              </a:lnSpc>
            </a:pPr>
            <a:r>
              <a:rPr lang="zh-CN" altLang="zh-CN" sz="2400" dirty="0">
                <a:latin typeface="楷体" panose="02010609060101010101" charset="-122"/>
                <a:ea typeface="楷体" panose="02010609060101010101" charset="-122"/>
              </a:rPr>
              <a:t>切割机器人的运动轨迹是：机器人首先复位到起始位置点，在机器人的激光切割头到达切割路径上的开始位置时开启切割信号，启动切割系统开始进行切割操作，随着激光切割头沿着预设的</a:t>
            </a:r>
            <a:r>
              <a:rPr lang="zh-CN" altLang="zh-CN" sz="2400" dirty="0">
                <a:latin typeface="楷体" panose="02010609060101010101" charset="-122"/>
                <a:ea typeface="楷体" panose="02010609060101010101" charset="-122"/>
                <a:sym typeface="宋体" panose="02010600030101010101" pitchFamily="2" charset="-122"/>
              </a:rPr>
              <a:t>切割</a:t>
            </a:r>
            <a:r>
              <a:rPr lang="zh-CN" altLang="zh-CN" sz="2400" dirty="0">
                <a:latin typeface="楷体" panose="02010609060101010101" charset="-122"/>
                <a:ea typeface="楷体" panose="02010609060101010101" charset="-122"/>
              </a:rPr>
              <a:t>轨迹运动，</a:t>
            </a:r>
            <a:r>
              <a:rPr lang="zh-CN" altLang="zh-CN" sz="2400" dirty="0">
                <a:latin typeface="楷体" panose="02010609060101010101" charset="-122"/>
                <a:ea typeface="楷体" panose="02010609060101010101" charset="-122"/>
                <a:sym typeface="宋体" panose="02010600030101010101" pitchFamily="2" charset="-122"/>
              </a:rPr>
              <a:t>激光切割头</a:t>
            </a:r>
            <a:r>
              <a:rPr lang="zh-CN" altLang="zh-CN" sz="2400" dirty="0">
                <a:latin typeface="楷体" panose="02010609060101010101" charset="-122"/>
                <a:ea typeface="楷体" panose="02010609060101010101" charset="-122"/>
              </a:rPr>
              <a:t>进行</a:t>
            </a:r>
            <a:r>
              <a:rPr lang="zh-CN" altLang="zh-CN" sz="2400" dirty="0">
                <a:latin typeface="楷体" panose="02010609060101010101" charset="-122"/>
                <a:ea typeface="楷体" panose="02010609060101010101" charset="-122"/>
                <a:sym typeface="宋体" panose="02010600030101010101" pitchFamily="2" charset="-122"/>
              </a:rPr>
              <a:t>切割</a:t>
            </a:r>
            <a:r>
              <a:rPr lang="zh-CN" altLang="zh-CN" sz="2400" dirty="0">
                <a:latin typeface="楷体" panose="02010609060101010101" charset="-122"/>
                <a:ea typeface="楷体" panose="02010609060101010101" charset="-122"/>
              </a:rPr>
              <a:t>，在到达</a:t>
            </a:r>
            <a:r>
              <a:rPr lang="zh-CN" altLang="zh-CN" sz="2400" dirty="0">
                <a:latin typeface="楷体" panose="02010609060101010101" charset="-122"/>
                <a:ea typeface="楷体" panose="02010609060101010101" charset="-122"/>
                <a:sym typeface="宋体" panose="02010600030101010101" pitchFamily="2" charset="-122"/>
              </a:rPr>
              <a:t>切割</a:t>
            </a:r>
            <a:r>
              <a:rPr lang="zh-CN" altLang="zh-CN" sz="2400" dirty="0">
                <a:latin typeface="楷体" panose="02010609060101010101" charset="-122"/>
                <a:ea typeface="楷体" panose="02010609060101010101" charset="-122"/>
              </a:rPr>
              <a:t>预设轨迹结束位置时，关闭</a:t>
            </a:r>
            <a:r>
              <a:rPr lang="zh-CN" altLang="zh-CN" sz="2400" dirty="0">
                <a:latin typeface="楷体" panose="02010609060101010101" charset="-122"/>
                <a:ea typeface="楷体" panose="02010609060101010101" charset="-122"/>
                <a:sym typeface="宋体" panose="02010600030101010101" pitchFamily="2" charset="-122"/>
              </a:rPr>
              <a:t>切割</a:t>
            </a:r>
            <a:r>
              <a:rPr lang="zh-CN" altLang="zh-CN" sz="2400" dirty="0">
                <a:latin typeface="楷体" panose="02010609060101010101" charset="-122"/>
                <a:ea typeface="楷体" panose="02010609060101010101" charset="-122"/>
              </a:rPr>
              <a:t>系统，结束</a:t>
            </a:r>
            <a:r>
              <a:rPr lang="zh-CN" altLang="zh-CN" sz="2400" dirty="0">
                <a:latin typeface="楷体" panose="02010609060101010101" charset="-122"/>
                <a:ea typeface="楷体" panose="02010609060101010101" charset="-122"/>
                <a:sym typeface="宋体" panose="02010600030101010101" pitchFamily="2" charset="-122"/>
              </a:rPr>
              <a:t>切割</a:t>
            </a:r>
            <a:r>
              <a:rPr lang="zh-CN" altLang="zh-CN" sz="2400" dirty="0">
                <a:latin typeface="楷体" panose="02010609060101010101" charset="-122"/>
                <a:ea typeface="楷体" panose="02010609060101010101" charset="-122"/>
              </a:rPr>
              <a:t>。机器人的</a:t>
            </a:r>
            <a:r>
              <a:rPr lang="zh-CN" altLang="zh-CN" sz="2400" dirty="0">
                <a:latin typeface="楷体" panose="02010609060101010101" charset="-122"/>
                <a:ea typeface="楷体" panose="02010609060101010101" charset="-122"/>
                <a:sym typeface="宋体" panose="02010600030101010101" pitchFamily="2" charset="-122"/>
              </a:rPr>
              <a:t>切割</a:t>
            </a:r>
            <a:r>
              <a:rPr lang="zh-CN" altLang="zh-CN" sz="2400" dirty="0">
                <a:latin typeface="楷体" panose="02010609060101010101" charset="-122"/>
                <a:ea typeface="楷体" panose="02010609060101010101" charset="-122"/>
              </a:rPr>
              <a:t>运动轨迹流程图如</a:t>
            </a:r>
            <a:r>
              <a:rPr lang="zh-CN" altLang="en-US" sz="2400" dirty="0">
                <a:latin typeface="楷体" panose="02010609060101010101" charset="-122"/>
                <a:ea typeface="楷体" panose="02010609060101010101" charset="-122"/>
              </a:rPr>
              <a:t>右</a:t>
            </a:r>
            <a:r>
              <a:rPr lang="zh-CN" altLang="zh-CN" sz="2400" dirty="0">
                <a:latin typeface="楷体" panose="02010609060101010101" charset="-122"/>
                <a:ea typeface="楷体" panose="02010609060101010101" charset="-122"/>
              </a:rPr>
              <a:t>图所示。</a:t>
            </a:r>
            <a:endParaRPr lang="zh-CN" altLang="zh-CN" sz="2400" dirty="0">
              <a:latin typeface="楷体" panose="02010609060101010101" charset="-122"/>
              <a:ea typeface="楷体" panose="02010609060101010101" charset="-122"/>
            </a:endParaRPr>
          </a:p>
        </p:txBody>
      </p:sp>
      <p:sp>
        <p:nvSpPr>
          <p:cNvPr id="6" name="圆角矩形 5"/>
          <p:cNvSpPr/>
          <p:nvPr/>
        </p:nvSpPr>
        <p:spPr>
          <a:xfrm>
            <a:off x="8985250" y="1052513"/>
            <a:ext cx="1657350" cy="574675"/>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fontAlgn="base"/>
            <a:r>
              <a:rPr lang="zh-CN" altLang="en-US" sz="2400" strike="noStrike" noProof="1">
                <a:solidFill>
                  <a:schemeClr val="tx1"/>
                </a:solidFill>
                <a:latin typeface="华文新魏" panose="02010800040101010101" charset="-122"/>
                <a:ea typeface="华文新魏" panose="02010800040101010101" charset="-122"/>
              </a:rPr>
              <a:t>开始</a:t>
            </a:r>
            <a:endParaRPr lang="zh-CN" altLang="en-US" sz="2400" strike="noStrike" noProof="1">
              <a:solidFill>
                <a:schemeClr val="tx1"/>
              </a:solidFill>
              <a:latin typeface="华文新魏" panose="02010800040101010101" charset="-122"/>
              <a:ea typeface="华文新魏" panose="02010800040101010101" charset="-122"/>
            </a:endParaRPr>
          </a:p>
        </p:txBody>
      </p:sp>
      <p:sp>
        <p:nvSpPr>
          <p:cNvPr id="7" name="圆角矩形 6"/>
          <p:cNvSpPr/>
          <p:nvPr>
            <p:custDataLst>
              <p:tags r:id="rId4"/>
            </p:custDataLst>
          </p:nvPr>
        </p:nvSpPr>
        <p:spPr>
          <a:xfrm>
            <a:off x="8501063" y="1843088"/>
            <a:ext cx="2625725" cy="684213"/>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fontAlgn="base"/>
            <a:r>
              <a:rPr lang="zh-CN" altLang="en-US" sz="2400" strike="noStrike" noProof="1">
                <a:solidFill>
                  <a:schemeClr val="tx1"/>
                </a:solidFill>
                <a:latin typeface="华文新魏" panose="02010800040101010101" charset="-122"/>
                <a:ea typeface="华文新魏" panose="02010800040101010101" charset="-122"/>
              </a:rPr>
              <a:t>机器人复位到初始位置</a:t>
            </a:r>
            <a:endParaRPr lang="zh-CN" altLang="en-US" sz="2400" strike="noStrike" noProof="1">
              <a:solidFill>
                <a:schemeClr val="tx1"/>
              </a:solidFill>
              <a:latin typeface="华文新魏" panose="02010800040101010101" charset="-122"/>
              <a:ea typeface="华文新魏" panose="02010800040101010101" charset="-122"/>
            </a:endParaRPr>
          </a:p>
        </p:txBody>
      </p:sp>
      <p:sp>
        <p:nvSpPr>
          <p:cNvPr id="11" name="圆角矩形 10"/>
          <p:cNvSpPr/>
          <p:nvPr>
            <p:custDataLst>
              <p:tags r:id="rId5"/>
            </p:custDataLst>
          </p:nvPr>
        </p:nvSpPr>
        <p:spPr>
          <a:xfrm>
            <a:off x="7948613" y="4546600"/>
            <a:ext cx="3795713" cy="137795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fontAlgn="base"/>
            <a:r>
              <a:rPr lang="zh-CN" altLang="en-US" sz="2400" strike="noStrike" noProof="1">
                <a:solidFill>
                  <a:schemeClr val="tx1"/>
                </a:solidFill>
                <a:latin typeface="华文新魏" panose="02010800040101010101" charset="-122"/>
                <a:ea typeface="华文新魏" panose="02010800040101010101" charset="-122"/>
              </a:rPr>
              <a:t>机器人运动到切割结束位置，关闭切割系统，结束切割</a:t>
            </a:r>
            <a:endParaRPr lang="zh-CN" altLang="en-US" sz="2400" strike="noStrike" noProof="1">
              <a:solidFill>
                <a:schemeClr val="tx1"/>
              </a:solidFill>
              <a:latin typeface="华文新魏" panose="02010800040101010101" charset="-122"/>
              <a:ea typeface="华文新魏" panose="02010800040101010101" charset="-122"/>
            </a:endParaRPr>
          </a:p>
        </p:txBody>
      </p:sp>
      <p:sp>
        <p:nvSpPr>
          <p:cNvPr id="12" name="圆角矩形 11"/>
          <p:cNvSpPr/>
          <p:nvPr>
            <p:custDataLst>
              <p:tags r:id="rId6"/>
            </p:custDataLst>
          </p:nvPr>
        </p:nvSpPr>
        <p:spPr>
          <a:xfrm>
            <a:off x="9083675" y="6162675"/>
            <a:ext cx="1657350" cy="576263"/>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fontAlgn="base"/>
            <a:r>
              <a:rPr lang="zh-CN" altLang="en-US" sz="2400" strike="noStrike" noProof="1">
                <a:solidFill>
                  <a:schemeClr val="tx1"/>
                </a:solidFill>
                <a:latin typeface="华文新魏" panose="02010800040101010101" charset="-122"/>
                <a:ea typeface="华文新魏" panose="02010800040101010101" charset="-122"/>
              </a:rPr>
              <a:t>结束</a:t>
            </a:r>
            <a:endParaRPr lang="zh-CN" altLang="en-US" sz="2400" strike="noStrike" noProof="1">
              <a:solidFill>
                <a:schemeClr val="tx1"/>
              </a:solidFill>
              <a:latin typeface="华文新魏" panose="02010800040101010101" charset="-122"/>
              <a:ea typeface="华文新魏" panose="02010800040101010101" charset="-122"/>
            </a:endParaRPr>
          </a:p>
        </p:txBody>
      </p:sp>
      <p:sp>
        <p:nvSpPr>
          <p:cNvPr id="13" name="下箭头 12"/>
          <p:cNvSpPr/>
          <p:nvPr/>
        </p:nvSpPr>
        <p:spPr>
          <a:xfrm>
            <a:off x="9767888" y="1627188"/>
            <a:ext cx="144463" cy="2159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fontAlgn="base"/>
            <a:endParaRPr lang="zh-CN" altLang="en-US" strike="noStrike" noProof="1"/>
          </a:p>
        </p:txBody>
      </p:sp>
      <p:sp>
        <p:nvSpPr>
          <p:cNvPr id="14" name="下箭头 13"/>
          <p:cNvSpPr/>
          <p:nvPr>
            <p:custDataLst>
              <p:tags r:id="rId7"/>
            </p:custDataLst>
          </p:nvPr>
        </p:nvSpPr>
        <p:spPr>
          <a:xfrm>
            <a:off x="9767888" y="2527300"/>
            <a:ext cx="144463" cy="217488"/>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fontAlgn="base"/>
            <a:endParaRPr lang="zh-CN" altLang="en-US" strike="noStrike" noProof="1"/>
          </a:p>
        </p:txBody>
      </p:sp>
      <p:sp>
        <p:nvSpPr>
          <p:cNvPr id="15" name="下箭头 14"/>
          <p:cNvSpPr/>
          <p:nvPr>
            <p:custDataLst>
              <p:tags r:id="rId8"/>
            </p:custDataLst>
          </p:nvPr>
        </p:nvSpPr>
        <p:spPr>
          <a:xfrm>
            <a:off x="9750425" y="3429000"/>
            <a:ext cx="144463" cy="2159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fontAlgn="base"/>
            <a:endParaRPr lang="zh-CN" altLang="en-US" strike="noStrike" noProof="1"/>
          </a:p>
        </p:txBody>
      </p:sp>
      <p:sp>
        <p:nvSpPr>
          <p:cNvPr id="16" name="下箭头 15"/>
          <p:cNvSpPr/>
          <p:nvPr>
            <p:custDataLst>
              <p:tags r:id="rId9"/>
            </p:custDataLst>
          </p:nvPr>
        </p:nvSpPr>
        <p:spPr>
          <a:xfrm>
            <a:off x="9767888" y="4302125"/>
            <a:ext cx="144463" cy="2159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fontAlgn="base"/>
            <a:endParaRPr lang="zh-CN" altLang="en-US" strike="noStrike" noProof="1"/>
          </a:p>
        </p:txBody>
      </p:sp>
      <p:sp>
        <p:nvSpPr>
          <p:cNvPr id="17" name="下箭头 16"/>
          <p:cNvSpPr/>
          <p:nvPr>
            <p:custDataLst>
              <p:tags r:id="rId10"/>
            </p:custDataLst>
          </p:nvPr>
        </p:nvSpPr>
        <p:spPr>
          <a:xfrm>
            <a:off x="9840913" y="5924550"/>
            <a:ext cx="144463" cy="217488"/>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fontAlgn="base"/>
            <a:endParaRPr lang="zh-CN" altLang="en-US" strike="noStrike" noProof="1"/>
          </a:p>
        </p:txBody>
      </p:sp>
      <p:sp>
        <p:nvSpPr>
          <p:cNvPr id="5" name="流程图: 过程 4"/>
          <p:cNvSpPr/>
          <p:nvPr>
            <p:custDataLst>
              <p:tags r:id="rId11"/>
            </p:custDataLst>
          </p:nvPr>
        </p:nvSpPr>
        <p:spPr>
          <a:xfrm>
            <a:off x="0" y="700088"/>
            <a:ext cx="12192000" cy="85725"/>
          </a:xfrm>
          <a:prstGeom prst="flowChartProcess">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trike="noStrike" noProof="1"/>
          </a:p>
        </p:txBody>
      </p:sp>
      <p:sp>
        <p:nvSpPr>
          <p:cNvPr id="3" name="圆角矩形 2"/>
          <p:cNvSpPr/>
          <p:nvPr>
            <p:custDataLst>
              <p:tags r:id="rId12"/>
            </p:custDataLst>
          </p:nvPr>
        </p:nvSpPr>
        <p:spPr>
          <a:xfrm>
            <a:off x="7948613" y="2743200"/>
            <a:ext cx="3797300" cy="73025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fontAlgn="base"/>
            <a:r>
              <a:rPr lang="zh-CN" altLang="en-US" sz="2400" strike="noStrike" noProof="1">
                <a:solidFill>
                  <a:schemeClr val="tx1"/>
                </a:solidFill>
                <a:latin typeface="华文新魏" panose="02010800040101010101" charset="-122"/>
                <a:ea typeface="华文新魏" panose="02010800040101010101" charset="-122"/>
              </a:rPr>
              <a:t>机器人运动到切割开始位置，</a:t>
            </a:r>
            <a:r>
              <a:rPr lang="zh-CN" altLang="en-US" sz="2400" strike="noStrike" noProof="1">
                <a:solidFill>
                  <a:schemeClr val="tx1"/>
                </a:solidFill>
                <a:latin typeface="华文新魏" panose="02010800040101010101" charset="-122"/>
                <a:ea typeface="华文新魏" panose="02010800040101010101" charset="-122"/>
                <a:sym typeface="+mn-ea"/>
              </a:rPr>
              <a:t>开启切割系统</a:t>
            </a:r>
            <a:endParaRPr lang="zh-CN" altLang="en-US" sz="2400" strike="noStrike" noProof="1">
              <a:solidFill>
                <a:schemeClr val="tx1"/>
              </a:solidFill>
              <a:latin typeface="华文新魏" panose="02010800040101010101" charset="-122"/>
              <a:ea typeface="华文新魏" panose="02010800040101010101" charset="-122"/>
            </a:endParaRPr>
          </a:p>
        </p:txBody>
      </p:sp>
      <p:sp>
        <p:nvSpPr>
          <p:cNvPr id="4" name="圆角矩形 3"/>
          <p:cNvSpPr/>
          <p:nvPr>
            <p:custDataLst>
              <p:tags r:id="rId13"/>
            </p:custDataLst>
          </p:nvPr>
        </p:nvSpPr>
        <p:spPr>
          <a:xfrm>
            <a:off x="7948613" y="3643313"/>
            <a:ext cx="3795713" cy="682625"/>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fontAlgn="base"/>
            <a:r>
              <a:rPr lang="zh-CN" altLang="en-US" sz="2400" strike="noStrike" noProof="1">
                <a:solidFill>
                  <a:schemeClr val="tx1"/>
                </a:solidFill>
                <a:latin typeface="华文新魏" panose="02010800040101010101" charset="-122"/>
                <a:ea typeface="华文新魏" panose="02010800040101010101" charset="-122"/>
              </a:rPr>
              <a:t>机器人沿着切割路径运行</a:t>
            </a:r>
            <a:endParaRPr lang="zh-CN" altLang="en-US" sz="2400" strike="noStrike" noProof="1">
              <a:solidFill>
                <a:schemeClr val="tx1"/>
              </a:solidFill>
              <a:latin typeface="华文新魏" panose="02010800040101010101" charset="-122"/>
              <a:ea typeface="华文新魏" panose="02010800040101010101"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文本框 2"/>
          <p:cNvSpPr txBox="1"/>
          <p:nvPr/>
        </p:nvSpPr>
        <p:spPr>
          <a:xfrm>
            <a:off x="695325" y="0"/>
            <a:ext cx="3062288" cy="644525"/>
          </a:xfrm>
          <a:prstGeom prst="rect">
            <a:avLst/>
          </a:prstGeom>
          <a:noFill/>
          <a:ln w="9525">
            <a:noFill/>
          </a:ln>
        </p:spPr>
        <p:txBody>
          <a:bodyPr wrap="square" anchor="t" anchorCtr="0">
            <a:spAutoFit/>
          </a:bodyPr>
          <a:lstStyle/>
          <a:p>
            <a:r>
              <a:rPr lang="zh-CN" altLang="en-US" sz="2400" b="1">
                <a:solidFill>
                  <a:srgbClr val="0070C0"/>
                </a:solidFill>
                <a:latin typeface="新宋体" panose="02010609030101010101" charset="-122"/>
                <a:ea typeface="新宋体" panose="02010609030101010101" charset="-122"/>
              </a:rPr>
              <a:t>深圳市宝山技工学校</a:t>
            </a:r>
            <a:endParaRPr lang="zh-CN" altLang="en-US" sz="2400" b="1">
              <a:solidFill>
                <a:srgbClr val="0070C0"/>
              </a:solidFill>
              <a:latin typeface="Arial" panose="020B0604020202020204" pitchFamily="34" charset="0"/>
              <a:ea typeface="宋体" panose="02010600030101010101" pitchFamily="2" charset="-122"/>
            </a:endParaRPr>
          </a:p>
          <a:p>
            <a:r>
              <a:rPr lang="en-US" altLang="zh-CN" sz="1200" i="1">
                <a:solidFill>
                  <a:srgbClr val="0070C0"/>
                </a:solidFill>
                <a:latin typeface="Arial" panose="020B0604020202020204" pitchFamily="34" charset="0"/>
                <a:ea typeface="宋体" panose="02010600030101010101" pitchFamily="2" charset="-122"/>
              </a:rPr>
              <a:t>Shenzhen Baoshan Technlcal School</a:t>
            </a:r>
            <a:endParaRPr lang="en-US" altLang="zh-CN" sz="1200" i="1">
              <a:solidFill>
                <a:srgbClr val="0070C0"/>
              </a:solidFill>
              <a:latin typeface="Arial" panose="020B0604020202020204" pitchFamily="34" charset="0"/>
              <a:ea typeface="宋体" panose="02010600030101010101" pitchFamily="2" charset="-122"/>
            </a:endParaRPr>
          </a:p>
        </p:txBody>
      </p:sp>
      <p:pic>
        <p:nvPicPr>
          <p:cNvPr id="9218" name="图片 3" descr="6b8708cbff3fdcecba2b531040b50f4"/>
          <p:cNvPicPr>
            <a:picLocks noChangeAspect="1"/>
          </p:cNvPicPr>
          <p:nvPr/>
        </p:nvPicPr>
        <p:blipFill>
          <a:blip r:embed="rId1"/>
          <a:stretch>
            <a:fillRect/>
          </a:stretch>
        </p:blipFill>
        <p:spPr>
          <a:xfrm>
            <a:off x="0" y="44450"/>
            <a:ext cx="655638" cy="655638"/>
          </a:xfrm>
          <a:prstGeom prst="rect">
            <a:avLst/>
          </a:prstGeom>
          <a:noFill/>
          <a:ln w="9525">
            <a:noFill/>
          </a:ln>
        </p:spPr>
      </p:pic>
      <p:sp>
        <p:nvSpPr>
          <p:cNvPr id="9219" name="文本框 2"/>
          <p:cNvSpPr txBox="1"/>
          <p:nvPr>
            <p:custDataLst>
              <p:tags r:id="rId2"/>
            </p:custDataLst>
          </p:nvPr>
        </p:nvSpPr>
        <p:spPr>
          <a:xfrm>
            <a:off x="600075" y="836613"/>
            <a:ext cx="6135688" cy="646112"/>
          </a:xfrm>
          <a:prstGeom prst="rect">
            <a:avLst/>
          </a:prstGeom>
          <a:noFill/>
          <a:ln w="9525">
            <a:noFill/>
          </a:ln>
        </p:spPr>
        <p:txBody>
          <a:bodyPr wrap="square" anchor="t" anchorCtr="0">
            <a:spAutoFit/>
          </a:bodyPr>
          <a:lstStyle/>
          <a:p>
            <a:r>
              <a:rPr lang="zh-CN" altLang="en-US" sz="3600" b="1" dirty="0">
                <a:solidFill>
                  <a:srgbClr val="0070C0"/>
                </a:solidFill>
                <a:latin typeface="楷体" panose="02010609060101010101" charset="-122"/>
                <a:ea typeface="楷体" panose="02010609060101010101" charset="-122"/>
              </a:rPr>
              <a:t>二、规划激光切割运动路径</a:t>
            </a:r>
            <a:endParaRPr lang="zh-CN" altLang="en-US" sz="3600" b="1" dirty="0">
              <a:solidFill>
                <a:srgbClr val="0070C0"/>
              </a:solidFill>
              <a:latin typeface="楷体" panose="02010609060101010101" charset="-122"/>
              <a:ea typeface="楷体" panose="02010609060101010101" charset="-122"/>
            </a:endParaRPr>
          </a:p>
        </p:txBody>
      </p:sp>
      <p:sp>
        <p:nvSpPr>
          <p:cNvPr id="9221" name="矩形 4"/>
          <p:cNvSpPr/>
          <p:nvPr>
            <p:custDataLst>
              <p:tags r:id="rId3"/>
            </p:custDataLst>
          </p:nvPr>
        </p:nvSpPr>
        <p:spPr>
          <a:xfrm>
            <a:off x="552450" y="1773555"/>
            <a:ext cx="5195570" cy="1753235"/>
          </a:xfrm>
          <a:prstGeom prst="rect">
            <a:avLst/>
          </a:prstGeom>
          <a:noFill/>
          <a:ln w="9525">
            <a:noFill/>
          </a:ln>
        </p:spPr>
        <p:txBody>
          <a:bodyPr wrap="square" anchor="t" anchorCtr="0">
            <a:spAutoFit/>
          </a:bodyPr>
          <a:lstStyle/>
          <a:p>
            <a:pPr indent="457200">
              <a:lnSpc>
                <a:spcPct val="150000"/>
              </a:lnSpc>
            </a:pPr>
            <a:r>
              <a:rPr lang="zh-CN" altLang="en-US" sz="2400" dirty="0">
                <a:latin typeface="楷体" panose="02010609060101010101" charset="-122"/>
                <a:ea typeface="楷体" panose="02010609060101010101" charset="-122"/>
              </a:rPr>
              <a:t>在工作站中设置</a:t>
            </a:r>
            <a:r>
              <a:rPr lang="en-US" altLang="zh-CN" sz="2400" b="1" dirty="0">
                <a:latin typeface="楷体" panose="02010609060101010101" charset="-122"/>
                <a:ea typeface="楷体" panose="02010609060101010101" charset="-122"/>
              </a:rPr>
              <a:t>home</a:t>
            </a:r>
            <a:r>
              <a:rPr lang="zh-CN" altLang="en-US" sz="2400" b="1" dirty="0">
                <a:latin typeface="楷体" panose="02010609060101010101" charset="-122"/>
                <a:ea typeface="楷体" panose="02010609060101010101" charset="-122"/>
              </a:rPr>
              <a:t>点</a:t>
            </a:r>
            <a:r>
              <a:rPr lang="zh-CN" altLang="en-US" sz="2400" dirty="0">
                <a:latin typeface="楷体" panose="02010609060101010101" charset="-122"/>
                <a:ea typeface="楷体" panose="02010609060101010101" charset="-122"/>
              </a:rPr>
              <a:t>以及合适的</a:t>
            </a:r>
            <a:r>
              <a:rPr lang="zh-CN" altLang="en-US" sz="2400" b="1" dirty="0">
                <a:latin typeface="楷体" panose="02010609060101010101" charset="-122"/>
                <a:ea typeface="楷体" panose="02010609060101010101" charset="-122"/>
              </a:rPr>
              <a:t>进刀点和退刀点，</a:t>
            </a:r>
            <a:r>
              <a:rPr lang="zh-CN" altLang="en-US" sz="2400" dirty="0">
                <a:latin typeface="楷体" panose="02010609060101010101" charset="-122"/>
                <a:ea typeface="楷体" panose="02010609060101010101" charset="-122"/>
              </a:rPr>
              <a:t>保证机器人运行过程流畅且无碰撞。</a:t>
            </a:r>
            <a:endParaRPr lang="zh-CN" altLang="en-US" sz="2400" dirty="0">
              <a:latin typeface="楷体" panose="02010609060101010101" charset="-122"/>
              <a:ea typeface="楷体" panose="02010609060101010101" charset="-122"/>
            </a:endParaRPr>
          </a:p>
        </p:txBody>
      </p:sp>
      <p:sp>
        <p:nvSpPr>
          <p:cNvPr id="5" name="流程图: 过程 4"/>
          <p:cNvSpPr/>
          <p:nvPr>
            <p:custDataLst>
              <p:tags r:id="rId4"/>
            </p:custDataLst>
          </p:nvPr>
        </p:nvSpPr>
        <p:spPr>
          <a:xfrm>
            <a:off x="0" y="700088"/>
            <a:ext cx="12192000" cy="85725"/>
          </a:xfrm>
          <a:prstGeom prst="flowChartProcess">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trike="noStrike" noProof="1"/>
          </a:p>
        </p:txBody>
      </p:sp>
      <p:pic>
        <p:nvPicPr>
          <p:cNvPr id="2" name="图片 1"/>
          <p:cNvPicPr>
            <a:picLocks noChangeAspect="1"/>
          </p:cNvPicPr>
          <p:nvPr>
            <p:custDataLst>
              <p:tags r:id="rId5"/>
            </p:custDataLst>
          </p:nvPr>
        </p:nvPicPr>
        <p:blipFill>
          <a:blip r:embed="rId6"/>
          <a:stretch>
            <a:fillRect/>
          </a:stretch>
        </p:blipFill>
        <p:spPr>
          <a:xfrm>
            <a:off x="7680325" y="3645535"/>
            <a:ext cx="4117975" cy="2233295"/>
          </a:xfrm>
          <a:prstGeom prst="rect">
            <a:avLst/>
          </a:prstGeom>
        </p:spPr>
      </p:pic>
      <p:pic>
        <p:nvPicPr>
          <p:cNvPr id="3" name="图片 2"/>
          <p:cNvPicPr>
            <a:picLocks noChangeAspect="1"/>
          </p:cNvPicPr>
          <p:nvPr>
            <p:custDataLst>
              <p:tags r:id="rId7"/>
            </p:custDataLst>
          </p:nvPr>
        </p:nvPicPr>
        <p:blipFill>
          <a:blip r:embed="rId8"/>
          <a:stretch>
            <a:fillRect/>
          </a:stretch>
        </p:blipFill>
        <p:spPr>
          <a:xfrm>
            <a:off x="7752715" y="981075"/>
            <a:ext cx="3545205" cy="2298700"/>
          </a:xfrm>
          <a:prstGeom prst="rect">
            <a:avLst/>
          </a:prstGeom>
        </p:spPr>
      </p:pic>
      <p:pic>
        <p:nvPicPr>
          <p:cNvPr id="4" name="图片 3"/>
          <p:cNvPicPr>
            <a:picLocks noChangeAspect="1"/>
          </p:cNvPicPr>
          <p:nvPr>
            <p:custDataLst>
              <p:tags r:id="rId9"/>
            </p:custDataLst>
          </p:nvPr>
        </p:nvPicPr>
        <p:blipFill>
          <a:blip r:embed="rId10"/>
          <a:stretch>
            <a:fillRect/>
          </a:stretch>
        </p:blipFill>
        <p:spPr>
          <a:xfrm>
            <a:off x="1343660" y="3717290"/>
            <a:ext cx="5655945" cy="298069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custDataLst>
              <p:tags r:id="rId1"/>
            </p:custDataLst>
          </p:nvPr>
        </p:nvPicPr>
        <p:blipFill>
          <a:blip r:embed="rId2"/>
          <a:stretch>
            <a:fillRect/>
          </a:stretch>
        </p:blipFill>
        <p:spPr>
          <a:xfrm flipH="1">
            <a:off x="6882130" y="2534919"/>
            <a:ext cx="5309870" cy="4178300"/>
          </a:xfrm>
          <a:prstGeom prst="ellipse">
            <a:avLst/>
          </a:prstGeom>
        </p:spPr>
      </p:pic>
      <p:sp>
        <p:nvSpPr>
          <p:cNvPr id="10242" name="文本框 2"/>
          <p:cNvSpPr txBox="1"/>
          <p:nvPr/>
        </p:nvSpPr>
        <p:spPr>
          <a:xfrm>
            <a:off x="695325" y="0"/>
            <a:ext cx="3062288" cy="644525"/>
          </a:xfrm>
          <a:prstGeom prst="rect">
            <a:avLst/>
          </a:prstGeom>
          <a:noFill/>
          <a:ln w="9525">
            <a:noFill/>
          </a:ln>
        </p:spPr>
        <p:txBody>
          <a:bodyPr wrap="square" anchor="t" anchorCtr="0">
            <a:spAutoFit/>
          </a:bodyPr>
          <a:lstStyle/>
          <a:p>
            <a:r>
              <a:rPr lang="zh-CN" altLang="en-US" sz="2400" b="1">
                <a:solidFill>
                  <a:srgbClr val="0070C0"/>
                </a:solidFill>
                <a:latin typeface="新宋体" panose="02010609030101010101" charset="-122"/>
                <a:ea typeface="新宋体" panose="02010609030101010101" charset="-122"/>
              </a:rPr>
              <a:t>深圳市宝山技工学校</a:t>
            </a:r>
            <a:endParaRPr lang="zh-CN" altLang="en-US" sz="2400" b="1">
              <a:solidFill>
                <a:srgbClr val="0070C0"/>
              </a:solidFill>
              <a:latin typeface="Arial" panose="020B0604020202020204" pitchFamily="34" charset="0"/>
              <a:ea typeface="宋体" panose="02010600030101010101" pitchFamily="2" charset="-122"/>
            </a:endParaRPr>
          </a:p>
          <a:p>
            <a:r>
              <a:rPr lang="en-US" altLang="zh-CN" sz="1200" i="1">
                <a:solidFill>
                  <a:srgbClr val="0070C0"/>
                </a:solidFill>
                <a:latin typeface="Arial" panose="020B0604020202020204" pitchFamily="34" charset="0"/>
                <a:ea typeface="宋体" panose="02010600030101010101" pitchFamily="2" charset="-122"/>
              </a:rPr>
              <a:t>Shenzhen Baoshan Technlcal School</a:t>
            </a:r>
            <a:endParaRPr lang="en-US" altLang="zh-CN" sz="1200" i="1">
              <a:solidFill>
                <a:srgbClr val="0070C0"/>
              </a:solidFill>
              <a:latin typeface="Arial" panose="020B0604020202020204" pitchFamily="34" charset="0"/>
              <a:ea typeface="宋体" panose="02010600030101010101" pitchFamily="2" charset="-122"/>
            </a:endParaRPr>
          </a:p>
        </p:txBody>
      </p:sp>
      <p:pic>
        <p:nvPicPr>
          <p:cNvPr id="10243" name="图片 3" descr="6b8708cbff3fdcecba2b531040b50f4"/>
          <p:cNvPicPr>
            <a:picLocks noChangeAspect="1"/>
          </p:cNvPicPr>
          <p:nvPr/>
        </p:nvPicPr>
        <p:blipFill>
          <a:blip r:embed="rId3"/>
          <a:stretch>
            <a:fillRect/>
          </a:stretch>
        </p:blipFill>
        <p:spPr>
          <a:xfrm>
            <a:off x="0" y="44450"/>
            <a:ext cx="655638" cy="655638"/>
          </a:xfrm>
          <a:prstGeom prst="rect">
            <a:avLst/>
          </a:prstGeom>
          <a:noFill/>
          <a:ln w="9525">
            <a:noFill/>
          </a:ln>
        </p:spPr>
      </p:pic>
      <p:sp>
        <p:nvSpPr>
          <p:cNvPr id="10244" name="文本框 2"/>
          <p:cNvSpPr txBox="1"/>
          <p:nvPr>
            <p:custDataLst>
              <p:tags r:id="rId4"/>
            </p:custDataLst>
          </p:nvPr>
        </p:nvSpPr>
        <p:spPr>
          <a:xfrm>
            <a:off x="911225" y="1196975"/>
            <a:ext cx="1512888" cy="644525"/>
          </a:xfrm>
          <a:prstGeom prst="rect">
            <a:avLst/>
          </a:prstGeom>
          <a:noFill/>
          <a:ln w="9525">
            <a:noFill/>
          </a:ln>
        </p:spPr>
        <p:txBody>
          <a:bodyPr wrap="square" anchor="t" anchorCtr="0">
            <a:spAutoFit/>
          </a:bodyPr>
          <a:lstStyle/>
          <a:p>
            <a:r>
              <a:rPr lang="zh-CN" altLang="en-US" sz="3600" b="1" dirty="0">
                <a:solidFill>
                  <a:srgbClr val="0070C0"/>
                </a:solidFill>
                <a:latin typeface="楷体" panose="02010609060101010101" charset="-122"/>
                <a:ea typeface="楷体" panose="02010609060101010101" charset="-122"/>
              </a:rPr>
              <a:t>小结</a:t>
            </a:r>
            <a:r>
              <a:rPr lang="en-US" altLang="zh-CN" sz="3600" b="1" dirty="0">
                <a:solidFill>
                  <a:srgbClr val="0070C0"/>
                </a:solidFill>
                <a:latin typeface="楷体" panose="02010609060101010101" charset="-122"/>
                <a:ea typeface="楷体" panose="02010609060101010101" charset="-122"/>
              </a:rPr>
              <a:t>:</a:t>
            </a:r>
            <a:endParaRPr lang="en-US" altLang="zh-CN" sz="3600" b="1" dirty="0">
              <a:solidFill>
                <a:srgbClr val="0070C0"/>
              </a:solidFill>
              <a:latin typeface="楷体" panose="02010609060101010101" charset="-122"/>
              <a:ea typeface="楷体" panose="02010609060101010101" charset="-122"/>
            </a:endParaRPr>
          </a:p>
        </p:txBody>
      </p:sp>
      <p:sp>
        <p:nvSpPr>
          <p:cNvPr id="10245" name="文本框 2"/>
          <p:cNvSpPr txBox="1"/>
          <p:nvPr/>
        </p:nvSpPr>
        <p:spPr>
          <a:xfrm>
            <a:off x="1219200" y="1873250"/>
            <a:ext cx="8023225" cy="1753235"/>
          </a:xfrm>
          <a:prstGeom prst="rect">
            <a:avLst/>
          </a:prstGeom>
          <a:noFill/>
          <a:ln w="9525">
            <a:noFill/>
          </a:ln>
        </p:spPr>
        <p:txBody>
          <a:bodyPr wrap="square" anchor="t" anchorCtr="0">
            <a:spAutoFit/>
          </a:bodyPr>
          <a:lstStyle/>
          <a:p>
            <a:pPr>
              <a:lnSpc>
                <a:spcPct val="150000"/>
              </a:lnSpc>
            </a:pPr>
            <a:r>
              <a:rPr lang="en-US" altLang="zh-CN" sz="2400">
                <a:latin typeface="楷体" panose="02010609060101010101" charset="-122"/>
                <a:ea typeface="楷体" panose="02010609060101010101" charset="-122"/>
              </a:rPr>
              <a:t>  </a:t>
            </a:r>
            <a:r>
              <a:rPr lang="zh-CN" altLang="en-US" sz="2400">
                <a:latin typeface="楷体" panose="02010609060101010101" charset="-122"/>
                <a:ea typeface="楷体" panose="02010609060101010101" charset="-122"/>
              </a:rPr>
              <a:t>在进行程序编写前要完成</a:t>
            </a:r>
            <a:r>
              <a:rPr lang="zh-CN" altLang="en-US" sz="2400" b="1">
                <a:solidFill>
                  <a:srgbClr val="FF0000"/>
                </a:solidFill>
                <a:latin typeface="楷体" panose="02010609060101010101" charset="-122"/>
                <a:ea typeface="楷体" panose="02010609060101010101" charset="-122"/>
              </a:rPr>
              <a:t>流程图的绘制</a:t>
            </a:r>
            <a:r>
              <a:rPr lang="zh-CN" altLang="en-US" sz="2400">
                <a:latin typeface="楷体" panose="02010609060101010101" charset="-122"/>
                <a:ea typeface="楷体" panose="02010609060101010101" charset="-122"/>
              </a:rPr>
              <a:t>和</a:t>
            </a:r>
            <a:r>
              <a:rPr lang="zh-CN" altLang="en-US" sz="2400" b="1">
                <a:solidFill>
                  <a:srgbClr val="FF0000"/>
                </a:solidFill>
                <a:latin typeface="楷体" panose="02010609060101010101" charset="-122"/>
                <a:ea typeface="楷体" panose="02010609060101010101" charset="-122"/>
              </a:rPr>
              <a:t>路径的规划</a:t>
            </a:r>
            <a:r>
              <a:rPr lang="zh-CN" altLang="en-US" sz="2400">
                <a:latin typeface="楷体" panose="02010609060101010101" charset="-122"/>
                <a:ea typeface="楷体" panose="02010609060101010101" charset="-122"/>
              </a:rPr>
              <a:t>，规划路径时需要注意机器人参数的设置，如：指令、速度、转弯区半径等待。</a:t>
            </a:r>
            <a:endParaRPr lang="zh-CN" altLang="en-US" sz="2400">
              <a:latin typeface="楷体" panose="02010609060101010101" charset="-122"/>
              <a:ea typeface="楷体" panose="02010609060101010101" charset="-122"/>
            </a:endParaRPr>
          </a:p>
        </p:txBody>
      </p:sp>
      <p:sp>
        <p:nvSpPr>
          <p:cNvPr id="5" name="流程图: 过程 4"/>
          <p:cNvSpPr/>
          <p:nvPr>
            <p:custDataLst>
              <p:tags r:id="rId5"/>
            </p:custDataLst>
          </p:nvPr>
        </p:nvSpPr>
        <p:spPr>
          <a:xfrm>
            <a:off x="0" y="700088"/>
            <a:ext cx="12192000" cy="85725"/>
          </a:xfrm>
          <a:prstGeom prst="flowChartProcess">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trike="noStrike" noProof="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custDataLst>
              <p:tags r:id="rId1"/>
            </p:custDataLst>
          </p:nvPr>
        </p:nvPicPr>
        <p:blipFill>
          <a:blip r:embed="rId2"/>
          <a:stretch>
            <a:fillRect/>
          </a:stretch>
        </p:blipFill>
        <p:spPr>
          <a:xfrm flipH="1">
            <a:off x="6882130" y="2534919"/>
            <a:ext cx="5309870" cy="4178300"/>
          </a:xfrm>
          <a:prstGeom prst="ellipse">
            <a:avLst/>
          </a:prstGeom>
        </p:spPr>
      </p:pic>
      <p:sp>
        <p:nvSpPr>
          <p:cNvPr id="11266" name="文本框 2"/>
          <p:cNvSpPr txBox="1"/>
          <p:nvPr/>
        </p:nvSpPr>
        <p:spPr>
          <a:xfrm>
            <a:off x="695325" y="0"/>
            <a:ext cx="3062288" cy="644525"/>
          </a:xfrm>
          <a:prstGeom prst="rect">
            <a:avLst/>
          </a:prstGeom>
          <a:noFill/>
          <a:ln w="9525">
            <a:noFill/>
          </a:ln>
        </p:spPr>
        <p:txBody>
          <a:bodyPr wrap="square" anchor="t" anchorCtr="0">
            <a:spAutoFit/>
          </a:bodyPr>
          <a:lstStyle/>
          <a:p>
            <a:r>
              <a:rPr lang="zh-CN" altLang="en-US" sz="2400" b="1">
                <a:solidFill>
                  <a:srgbClr val="0070C0"/>
                </a:solidFill>
                <a:latin typeface="新宋体" panose="02010609030101010101" charset="-122"/>
                <a:ea typeface="新宋体" panose="02010609030101010101" charset="-122"/>
              </a:rPr>
              <a:t>深圳市宝山技工学校</a:t>
            </a:r>
            <a:endParaRPr lang="zh-CN" altLang="en-US" sz="2400" b="1">
              <a:solidFill>
                <a:srgbClr val="0070C0"/>
              </a:solidFill>
              <a:latin typeface="Arial" panose="020B0604020202020204" pitchFamily="34" charset="0"/>
              <a:ea typeface="宋体" panose="02010600030101010101" pitchFamily="2" charset="-122"/>
            </a:endParaRPr>
          </a:p>
          <a:p>
            <a:r>
              <a:rPr lang="en-US" altLang="zh-CN" sz="1200" i="1">
                <a:solidFill>
                  <a:srgbClr val="0070C0"/>
                </a:solidFill>
                <a:latin typeface="Arial" panose="020B0604020202020204" pitchFamily="34" charset="0"/>
                <a:ea typeface="宋体" panose="02010600030101010101" pitchFamily="2" charset="-122"/>
              </a:rPr>
              <a:t>Shenzhen Baoshan Technlcal School</a:t>
            </a:r>
            <a:endParaRPr lang="en-US" altLang="zh-CN" sz="1200" i="1">
              <a:solidFill>
                <a:srgbClr val="0070C0"/>
              </a:solidFill>
              <a:latin typeface="Arial" panose="020B0604020202020204" pitchFamily="34" charset="0"/>
              <a:ea typeface="宋体" panose="02010600030101010101" pitchFamily="2" charset="-122"/>
            </a:endParaRPr>
          </a:p>
        </p:txBody>
      </p:sp>
      <p:pic>
        <p:nvPicPr>
          <p:cNvPr id="11267" name="图片 3" descr="6b8708cbff3fdcecba2b531040b50f4"/>
          <p:cNvPicPr>
            <a:picLocks noChangeAspect="1"/>
          </p:cNvPicPr>
          <p:nvPr/>
        </p:nvPicPr>
        <p:blipFill>
          <a:blip r:embed="rId3"/>
          <a:stretch>
            <a:fillRect/>
          </a:stretch>
        </p:blipFill>
        <p:spPr>
          <a:xfrm>
            <a:off x="0" y="44450"/>
            <a:ext cx="655638" cy="655638"/>
          </a:xfrm>
          <a:prstGeom prst="rect">
            <a:avLst/>
          </a:prstGeom>
          <a:noFill/>
          <a:ln w="9525">
            <a:noFill/>
          </a:ln>
        </p:spPr>
      </p:pic>
      <p:sp>
        <p:nvSpPr>
          <p:cNvPr id="11268" name="文本框 2"/>
          <p:cNvSpPr txBox="1"/>
          <p:nvPr>
            <p:custDataLst>
              <p:tags r:id="rId4"/>
            </p:custDataLst>
          </p:nvPr>
        </p:nvSpPr>
        <p:spPr>
          <a:xfrm>
            <a:off x="911225" y="1196975"/>
            <a:ext cx="1512888" cy="644525"/>
          </a:xfrm>
          <a:prstGeom prst="rect">
            <a:avLst/>
          </a:prstGeom>
          <a:noFill/>
          <a:ln w="9525">
            <a:noFill/>
          </a:ln>
        </p:spPr>
        <p:txBody>
          <a:bodyPr wrap="square" anchor="t" anchorCtr="0">
            <a:spAutoFit/>
          </a:bodyPr>
          <a:lstStyle/>
          <a:p>
            <a:r>
              <a:rPr lang="zh-CN" altLang="en-US" sz="3600" b="1" dirty="0">
                <a:solidFill>
                  <a:srgbClr val="0070C0"/>
                </a:solidFill>
                <a:latin typeface="楷体" panose="02010609060101010101" charset="-122"/>
                <a:ea typeface="楷体" panose="02010609060101010101" charset="-122"/>
              </a:rPr>
              <a:t>思考</a:t>
            </a:r>
            <a:endParaRPr lang="zh-CN" altLang="en-US" sz="3600" b="1" dirty="0">
              <a:solidFill>
                <a:srgbClr val="0070C0"/>
              </a:solidFill>
              <a:latin typeface="楷体" panose="02010609060101010101" charset="-122"/>
              <a:ea typeface="楷体" panose="02010609060101010101" charset="-122"/>
            </a:endParaRPr>
          </a:p>
        </p:txBody>
      </p:sp>
      <p:sp>
        <p:nvSpPr>
          <p:cNvPr id="11269" name="文本框 2"/>
          <p:cNvSpPr txBox="1"/>
          <p:nvPr/>
        </p:nvSpPr>
        <p:spPr>
          <a:xfrm>
            <a:off x="1055688" y="1773238"/>
            <a:ext cx="4838700" cy="1198562"/>
          </a:xfrm>
          <a:prstGeom prst="rect">
            <a:avLst/>
          </a:prstGeom>
          <a:noFill/>
          <a:ln w="9525">
            <a:noFill/>
          </a:ln>
        </p:spPr>
        <p:txBody>
          <a:bodyPr wrap="square" anchor="t" anchorCtr="0">
            <a:spAutoFit/>
          </a:bodyPr>
          <a:lstStyle/>
          <a:p>
            <a:pPr>
              <a:lnSpc>
                <a:spcPct val="150000"/>
              </a:lnSpc>
            </a:pPr>
            <a:r>
              <a:rPr lang="en-US" altLang="zh-CN" sz="2400" dirty="0">
                <a:latin typeface="楷体" panose="02010609060101010101" charset="-122"/>
                <a:ea typeface="楷体" panose="02010609060101010101" charset="-122"/>
              </a:rPr>
              <a:t>1.fine</a:t>
            </a:r>
            <a:r>
              <a:rPr lang="zh-CN" altLang="en-US" sz="2400" dirty="0">
                <a:latin typeface="楷体" panose="02010609060101010101" charset="-122"/>
                <a:ea typeface="楷体" panose="02010609060101010101" charset="-122"/>
              </a:rPr>
              <a:t>和</a:t>
            </a:r>
            <a:r>
              <a:rPr lang="en-US" altLang="zh-CN" sz="2400" dirty="0">
                <a:latin typeface="楷体" panose="02010609060101010101" charset="-122"/>
                <a:ea typeface="楷体" panose="02010609060101010101" charset="-122"/>
              </a:rPr>
              <a:t>z0</a:t>
            </a:r>
            <a:r>
              <a:rPr lang="zh-CN" altLang="en-US" sz="2400" dirty="0">
                <a:latin typeface="楷体" panose="02010609060101010101" charset="-122"/>
                <a:ea typeface="楷体" panose="02010609060101010101" charset="-122"/>
              </a:rPr>
              <a:t>的区别；</a:t>
            </a:r>
            <a:endParaRPr lang="zh-CN" altLang="en-US" sz="2400" dirty="0">
              <a:latin typeface="楷体" panose="02010609060101010101" charset="-122"/>
              <a:ea typeface="楷体" panose="02010609060101010101" charset="-122"/>
            </a:endParaRPr>
          </a:p>
          <a:p>
            <a:pPr>
              <a:lnSpc>
                <a:spcPct val="150000"/>
              </a:lnSpc>
            </a:pPr>
            <a:r>
              <a:rPr lang="en-US" altLang="zh-CN" sz="2400" dirty="0">
                <a:latin typeface="楷体" panose="02010609060101010101" charset="-122"/>
                <a:ea typeface="楷体" panose="02010609060101010101" charset="-122"/>
              </a:rPr>
              <a:t>2.</a:t>
            </a:r>
            <a:r>
              <a:rPr lang="zh-CN" altLang="en-US" sz="2400" dirty="0">
                <a:latin typeface="楷体" panose="02010609060101010101" charset="-122"/>
                <a:ea typeface="楷体" panose="02010609060101010101" charset="-122"/>
              </a:rPr>
              <a:t>什么时候使用</a:t>
            </a:r>
            <a:r>
              <a:rPr lang="en-US" altLang="zh-CN" sz="2400" dirty="0">
                <a:latin typeface="楷体" panose="02010609060101010101" charset="-122"/>
                <a:ea typeface="楷体" panose="02010609060101010101" charset="-122"/>
              </a:rPr>
              <a:t>MoveJ</a:t>
            </a:r>
            <a:r>
              <a:rPr lang="zh-CN" altLang="en-US" sz="2400" dirty="0">
                <a:latin typeface="楷体" panose="02010609060101010101" charset="-122"/>
                <a:ea typeface="楷体" panose="02010609060101010101" charset="-122"/>
              </a:rPr>
              <a:t>和</a:t>
            </a:r>
            <a:r>
              <a:rPr lang="en-US" altLang="zh-CN" sz="2400" dirty="0">
                <a:latin typeface="楷体" panose="02010609060101010101" charset="-122"/>
                <a:ea typeface="楷体" panose="02010609060101010101" charset="-122"/>
              </a:rPr>
              <a:t>MoveL</a:t>
            </a:r>
            <a:r>
              <a:rPr lang="zh-CN" altLang="en-US" sz="2400" dirty="0">
                <a:latin typeface="楷体" panose="02010609060101010101" charset="-122"/>
                <a:ea typeface="楷体" panose="02010609060101010101" charset="-122"/>
              </a:rPr>
              <a:t>。</a:t>
            </a:r>
            <a:endParaRPr lang="zh-CN" altLang="en-US" sz="2400" dirty="0">
              <a:latin typeface="楷体" panose="02010609060101010101" charset="-122"/>
              <a:ea typeface="楷体" panose="02010609060101010101" charset="-122"/>
            </a:endParaRPr>
          </a:p>
        </p:txBody>
      </p:sp>
      <p:sp>
        <p:nvSpPr>
          <p:cNvPr id="5" name="流程图: 过程 4"/>
          <p:cNvSpPr/>
          <p:nvPr>
            <p:custDataLst>
              <p:tags r:id="rId5"/>
            </p:custDataLst>
          </p:nvPr>
        </p:nvSpPr>
        <p:spPr>
          <a:xfrm>
            <a:off x="0" y="700088"/>
            <a:ext cx="12192000" cy="85725"/>
          </a:xfrm>
          <a:prstGeom prst="flowChartProcess">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trike="noStrike" noProof="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文本框 2"/>
          <p:cNvSpPr txBox="1"/>
          <p:nvPr/>
        </p:nvSpPr>
        <p:spPr>
          <a:xfrm>
            <a:off x="695325" y="0"/>
            <a:ext cx="3062288" cy="644525"/>
          </a:xfrm>
          <a:prstGeom prst="rect">
            <a:avLst/>
          </a:prstGeom>
          <a:noFill/>
          <a:ln w="9525">
            <a:noFill/>
          </a:ln>
        </p:spPr>
        <p:txBody>
          <a:bodyPr wrap="square" anchor="t" anchorCtr="0">
            <a:spAutoFit/>
          </a:bodyPr>
          <a:lstStyle/>
          <a:p>
            <a:r>
              <a:rPr lang="zh-CN" altLang="en-US" sz="2400" b="1">
                <a:solidFill>
                  <a:srgbClr val="0070C0"/>
                </a:solidFill>
                <a:latin typeface="新宋体" panose="02010609030101010101" charset="-122"/>
                <a:ea typeface="新宋体" panose="02010609030101010101" charset="-122"/>
              </a:rPr>
              <a:t>深圳市宝山技工学校</a:t>
            </a:r>
            <a:endParaRPr lang="zh-CN" altLang="en-US" sz="2400" b="1">
              <a:solidFill>
                <a:srgbClr val="0070C0"/>
              </a:solidFill>
              <a:latin typeface="Arial" panose="020B0604020202020204" pitchFamily="34" charset="0"/>
              <a:ea typeface="宋体" panose="02010600030101010101" pitchFamily="2" charset="-122"/>
            </a:endParaRPr>
          </a:p>
          <a:p>
            <a:r>
              <a:rPr lang="en-US" altLang="zh-CN" sz="1200" i="1">
                <a:solidFill>
                  <a:srgbClr val="0070C0"/>
                </a:solidFill>
                <a:latin typeface="Arial" panose="020B0604020202020204" pitchFamily="34" charset="0"/>
                <a:ea typeface="宋体" panose="02010600030101010101" pitchFamily="2" charset="-122"/>
              </a:rPr>
              <a:t>Shenzhen Baoshan Technlcal School</a:t>
            </a:r>
            <a:endParaRPr lang="en-US" altLang="zh-CN" sz="1200" i="1">
              <a:solidFill>
                <a:srgbClr val="0070C0"/>
              </a:solidFill>
              <a:latin typeface="Arial" panose="020B0604020202020204" pitchFamily="34" charset="0"/>
              <a:ea typeface="宋体" panose="02010600030101010101" pitchFamily="2" charset="-122"/>
            </a:endParaRPr>
          </a:p>
        </p:txBody>
      </p:sp>
      <p:pic>
        <p:nvPicPr>
          <p:cNvPr id="16387" name="图片 3" descr="6b8708cbff3fdcecba2b531040b50f4"/>
          <p:cNvPicPr>
            <a:picLocks noChangeAspect="1"/>
          </p:cNvPicPr>
          <p:nvPr>
            <p:custDataLst>
              <p:tags r:id="rId1"/>
            </p:custDataLst>
          </p:nvPr>
        </p:nvPicPr>
        <p:blipFill>
          <a:blip r:embed="rId2"/>
          <a:stretch>
            <a:fillRect/>
          </a:stretch>
        </p:blipFill>
        <p:spPr>
          <a:xfrm>
            <a:off x="0" y="44450"/>
            <a:ext cx="655638" cy="655638"/>
          </a:xfrm>
          <a:prstGeom prst="rect">
            <a:avLst/>
          </a:prstGeom>
          <a:noFill/>
          <a:ln w="9525">
            <a:noFill/>
          </a:ln>
        </p:spPr>
      </p:pic>
      <p:pic>
        <p:nvPicPr>
          <p:cNvPr id="2" name="图片 1"/>
          <p:cNvPicPr>
            <a:picLocks noChangeAspect="1"/>
          </p:cNvPicPr>
          <p:nvPr>
            <p:custDataLst>
              <p:tags r:id="rId3"/>
            </p:custDataLst>
          </p:nvPr>
        </p:nvPicPr>
        <p:blipFill>
          <a:blip r:embed="rId4"/>
          <a:stretch>
            <a:fillRect/>
          </a:stretch>
        </p:blipFill>
        <p:spPr>
          <a:xfrm flipH="1">
            <a:off x="6882130" y="2534919"/>
            <a:ext cx="5309870" cy="4178300"/>
          </a:xfrm>
          <a:prstGeom prst="ellipse">
            <a:avLst/>
          </a:prstGeom>
        </p:spPr>
      </p:pic>
      <p:sp>
        <p:nvSpPr>
          <p:cNvPr id="5" name="流程图: 过程 4"/>
          <p:cNvSpPr/>
          <p:nvPr>
            <p:custDataLst>
              <p:tags r:id="rId5"/>
            </p:custDataLst>
          </p:nvPr>
        </p:nvSpPr>
        <p:spPr>
          <a:xfrm>
            <a:off x="0" y="700088"/>
            <a:ext cx="12192000" cy="85725"/>
          </a:xfrm>
          <a:prstGeom prst="flowChartProcess">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trike="noStrike" noProof="1"/>
          </a:p>
        </p:txBody>
      </p:sp>
      <p:sp>
        <p:nvSpPr>
          <p:cNvPr id="3" name="椭圆 2"/>
          <p:cNvSpPr/>
          <p:nvPr/>
        </p:nvSpPr>
        <p:spPr>
          <a:xfrm>
            <a:off x="1919605" y="2275205"/>
            <a:ext cx="1753235" cy="1527175"/>
          </a:xfrm>
          <a:prstGeom prst="ellipse">
            <a:avLst/>
          </a:prstGeom>
          <a:effectLst>
            <a:innerShdw blurRad="63500" dist="50800" dir="2700000">
              <a:prstClr val="black">
                <a:alpha val="50000"/>
              </a:prstClr>
            </a:innerShdw>
          </a:effectLst>
          <a:scene3d>
            <a:camera prst="obliqueBottomLeft"/>
            <a:lightRig rig="threePt" dir="t"/>
          </a:scene3d>
        </p:spPr>
        <p:style>
          <a:lnRef idx="0">
            <a:schemeClr val="accent3"/>
          </a:lnRef>
          <a:fillRef idx="3">
            <a:schemeClr val="accent3"/>
          </a:fillRef>
          <a:effectRef idx="3">
            <a:schemeClr val="accent3"/>
          </a:effectRef>
          <a:fontRef idx="minor">
            <a:schemeClr val="lt1"/>
          </a:fontRef>
        </p:style>
        <p:txBody>
          <a:bodyPr rtlCol="0" anchor="ctr"/>
          <a:lstStyle/>
          <a:p>
            <a:pPr algn="ctr"/>
            <a:r>
              <a:rPr lang="zh-CN" altLang="en-US" sz="7200" b="1">
                <a:solidFill>
                  <a:srgbClr val="0070C0"/>
                </a:solidFill>
              </a:rPr>
              <a:t>谢</a:t>
            </a:r>
            <a:endParaRPr lang="zh-CN" altLang="en-US" sz="7200" b="1">
              <a:solidFill>
                <a:srgbClr val="0070C0"/>
              </a:solidFill>
            </a:endParaRPr>
          </a:p>
        </p:txBody>
      </p:sp>
      <p:sp>
        <p:nvSpPr>
          <p:cNvPr id="4" name="椭圆 3"/>
          <p:cNvSpPr/>
          <p:nvPr>
            <p:custDataLst>
              <p:tags r:id="rId6"/>
            </p:custDataLst>
          </p:nvPr>
        </p:nvSpPr>
        <p:spPr>
          <a:xfrm>
            <a:off x="3504565" y="2275205"/>
            <a:ext cx="1753235" cy="1527175"/>
          </a:xfrm>
          <a:prstGeom prst="ellipse">
            <a:avLst/>
          </a:prstGeom>
          <a:effectLst>
            <a:innerShdw blurRad="63500" dist="50800" dir="2700000">
              <a:prstClr val="black">
                <a:alpha val="50000"/>
              </a:prstClr>
            </a:innerShdw>
          </a:effectLst>
          <a:scene3d>
            <a:camera prst="obliqueBottomLeft"/>
            <a:lightRig rig="threePt" dir="t"/>
          </a:scene3d>
        </p:spPr>
        <p:style>
          <a:lnRef idx="0">
            <a:schemeClr val="accent3"/>
          </a:lnRef>
          <a:fillRef idx="3">
            <a:schemeClr val="accent3"/>
          </a:fillRef>
          <a:effectRef idx="3">
            <a:schemeClr val="accent3"/>
          </a:effectRef>
          <a:fontRef idx="minor">
            <a:schemeClr val="lt1"/>
          </a:fontRef>
        </p:style>
        <p:txBody>
          <a:bodyPr rtlCol="0" anchor="ctr"/>
          <a:lstStyle/>
          <a:p>
            <a:pPr algn="ctr"/>
            <a:r>
              <a:rPr lang="zh-CN" altLang="en-US" sz="7200" b="1">
                <a:solidFill>
                  <a:srgbClr val="0070C0"/>
                </a:solidFill>
              </a:rPr>
              <a:t>谢</a:t>
            </a:r>
            <a:endParaRPr lang="zh-CN" altLang="en-US" sz="7200" b="1">
              <a:solidFill>
                <a:srgbClr val="0070C0"/>
              </a:solidFill>
            </a:endParaRPr>
          </a:p>
        </p:txBody>
      </p:sp>
      <p:sp>
        <p:nvSpPr>
          <p:cNvPr id="6" name="椭圆 5"/>
          <p:cNvSpPr/>
          <p:nvPr>
            <p:custDataLst>
              <p:tags r:id="rId7"/>
            </p:custDataLst>
          </p:nvPr>
        </p:nvSpPr>
        <p:spPr>
          <a:xfrm>
            <a:off x="5089525" y="2275205"/>
            <a:ext cx="1753235" cy="1527175"/>
          </a:xfrm>
          <a:prstGeom prst="ellipse">
            <a:avLst/>
          </a:prstGeom>
          <a:effectLst>
            <a:innerShdw blurRad="63500" dist="50800" dir="2700000">
              <a:prstClr val="black">
                <a:alpha val="50000"/>
              </a:prstClr>
            </a:innerShdw>
          </a:effectLst>
          <a:scene3d>
            <a:camera prst="obliqueBottomLeft"/>
            <a:lightRig rig="threePt" dir="t"/>
          </a:scene3d>
        </p:spPr>
        <p:style>
          <a:lnRef idx="0">
            <a:schemeClr val="accent3"/>
          </a:lnRef>
          <a:fillRef idx="3">
            <a:schemeClr val="accent3"/>
          </a:fillRef>
          <a:effectRef idx="3">
            <a:schemeClr val="accent3"/>
          </a:effectRef>
          <a:fontRef idx="minor">
            <a:schemeClr val="lt1"/>
          </a:fontRef>
        </p:style>
        <p:txBody>
          <a:bodyPr rtlCol="0" anchor="ctr"/>
          <a:lstStyle/>
          <a:p>
            <a:pPr algn="ctr"/>
            <a:r>
              <a:rPr lang="zh-CN" altLang="en-US" sz="7200" b="1">
                <a:solidFill>
                  <a:srgbClr val="0070C0"/>
                </a:solidFill>
              </a:rPr>
              <a:t>观</a:t>
            </a:r>
            <a:endParaRPr lang="zh-CN" altLang="en-US" sz="7200" b="1">
              <a:solidFill>
                <a:srgbClr val="0070C0"/>
              </a:solidFill>
            </a:endParaRPr>
          </a:p>
        </p:txBody>
      </p:sp>
      <p:sp>
        <p:nvSpPr>
          <p:cNvPr id="7" name="椭圆 6"/>
          <p:cNvSpPr/>
          <p:nvPr>
            <p:custDataLst>
              <p:tags r:id="rId8"/>
            </p:custDataLst>
          </p:nvPr>
        </p:nvSpPr>
        <p:spPr>
          <a:xfrm>
            <a:off x="6674485" y="2275205"/>
            <a:ext cx="1753235" cy="1527175"/>
          </a:xfrm>
          <a:prstGeom prst="ellipse">
            <a:avLst/>
          </a:prstGeom>
          <a:effectLst>
            <a:innerShdw blurRad="63500" dist="50800" dir="2700000">
              <a:prstClr val="black">
                <a:alpha val="50000"/>
              </a:prstClr>
            </a:innerShdw>
          </a:effectLst>
          <a:scene3d>
            <a:camera prst="obliqueBottomLeft"/>
            <a:lightRig rig="threePt" dir="t"/>
          </a:scene3d>
        </p:spPr>
        <p:style>
          <a:lnRef idx="0">
            <a:schemeClr val="accent3"/>
          </a:lnRef>
          <a:fillRef idx="3">
            <a:schemeClr val="accent3"/>
          </a:fillRef>
          <a:effectRef idx="3">
            <a:schemeClr val="accent3"/>
          </a:effectRef>
          <a:fontRef idx="minor">
            <a:schemeClr val="lt1"/>
          </a:fontRef>
        </p:style>
        <p:txBody>
          <a:bodyPr rtlCol="0" anchor="ctr"/>
          <a:lstStyle/>
          <a:p>
            <a:pPr algn="ctr"/>
            <a:r>
              <a:rPr lang="zh-CN" altLang="en-US" sz="7200" b="1">
                <a:solidFill>
                  <a:srgbClr val="0070C0"/>
                </a:solidFill>
              </a:rPr>
              <a:t>赏</a:t>
            </a:r>
            <a:endParaRPr lang="zh-CN" altLang="en-US" sz="7200" b="1">
              <a:solidFill>
                <a:srgbClr val="0070C0"/>
              </a:solidFill>
            </a:endParaRPr>
          </a:p>
        </p:txBody>
      </p:sp>
    </p:spTree>
  </p:cSld>
  <p:clrMapOvr>
    <a:masterClrMapping/>
  </p:clrMapOvr>
</p:sld>
</file>

<file path=ppt/tags/tag1.xml><?xml version="1.0" encoding="utf-8"?>
<p:tagLst xmlns:p="http://schemas.openxmlformats.org/presentationml/2006/main">
  <p:tag name="KSO_WM_UNIT_PLACING_PICTURE_USER_VIEWPORT" val="{&quot;height&quot;:1032.5007874015748,&quot;width&quot;:1032.5007874015748}"/>
</p:tagLst>
</file>

<file path=ppt/tags/tag10.xml><?xml version="1.0" encoding="utf-8"?>
<p:tagLst xmlns:p="http://schemas.openxmlformats.org/presentationml/2006/main">
  <p:tag name="KSO_WM_BEAUTIFY_FLAG" val=""/>
</p:tagLst>
</file>

<file path=ppt/tags/tag11.xml><?xml version="1.0" encoding="utf-8"?>
<p:tagLst xmlns:p="http://schemas.openxmlformats.org/presentationml/2006/main">
  <p:tag name="KSO_WM_BEAUTIFY_FLAG" val=""/>
</p:tagLst>
</file>

<file path=ppt/tags/tag12.xml><?xml version="1.0" encoding="utf-8"?>
<p:tagLst xmlns:p="http://schemas.openxmlformats.org/presentationml/2006/main">
  <p:tag name="KSO_WM_BEAUTIFY_FLAG" val=""/>
</p:tagLst>
</file>

<file path=ppt/tags/tag13.xml><?xml version="1.0" encoding="utf-8"?>
<p:tagLst xmlns:p="http://schemas.openxmlformats.org/presentationml/2006/main">
  <p:tag name="KSO_WM_BEAUTIFY_FLAG" val=""/>
</p:tagLst>
</file>

<file path=ppt/tags/tag14.xml><?xml version="1.0" encoding="utf-8"?>
<p:tagLst xmlns:p="http://schemas.openxmlformats.org/presentationml/2006/main">
  <p:tag name="KSO_WM_BEAUTIFY_FLAG" val=""/>
</p:tagLst>
</file>

<file path=ppt/tags/tag15.xml><?xml version="1.0" encoding="utf-8"?>
<p:tagLst xmlns:p="http://schemas.openxmlformats.org/presentationml/2006/main">
  <p:tag name="KSO_WM_BEAUTIFY_FLAG" val=""/>
</p:tagLst>
</file>

<file path=ppt/tags/tag16.xml><?xml version="1.0" encoding="utf-8"?>
<p:tagLst xmlns:p="http://schemas.openxmlformats.org/presentationml/2006/main">
  <p:tag name="KSO_WM_BEAUTIFY_FLAG" val=""/>
</p:tagLst>
</file>

<file path=ppt/tags/tag17.xml><?xml version="1.0" encoding="utf-8"?>
<p:tagLst xmlns:p="http://schemas.openxmlformats.org/presentationml/2006/main">
  <p:tag name="KSO_WM_BEAUTIFY_FLAG" val=""/>
</p:tagLst>
</file>

<file path=ppt/tags/tag18.xml><?xml version="1.0" encoding="utf-8"?>
<p:tagLst xmlns:p="http://schemas.openxmlformats.org/presentationml/2006/main">
  <p:tag name="KSO_WM_BEAUTIFY_FLAG" val=""/>
</p:tagLst>
</file>

<file path=ppt/tags/tag19.xml><?xml version="1.0" encoding="utf-8"?>
<p:tagLst xmlns:p="http://schemas.openxmlformats.org/presentationml/2006/main">
  <p:tag name="KSO_WM_BEAUTIFY_FLAG" val=""/>
</p:tagLst>
</file>

<file path=ppt/tags/tag2.xml><?xml version="1.0" encoding="utf-8"?>
<p:tagLst xmlns:p="http://schemas.openxmlformats.org/presentationml/2006/main">
  <p:tag name="KSO_WM_BEAUTIFY_FLAG" val=""/>
</p:tagLst>
</file>

<file path=ppt/tags/tag20.xml><?xml version="1.0" encoding="utf-8"?>
<p:tagLst xmlns:p="http://schemas.openxmlformats.org/presentationml/2006/main">
  <p:tag name="KSO_WM_BEAUTIFY_FLAG" val=""/>
</p:tagLst>
</file>

<file path=ppt/tags/tag21.xml><?xml version="1.0" encoding="utf-8"?>
<p:tagLst xmlns:p="http://schemas.openxmlformats.org/presentationml/2006/main">
  <p:tag name="KSO_WM_BEAUTIFY_FLAG" val=""/>
</p:tagLst>
</file>

<file path=ppt/tags/tag22.xml><?xml version="1.0" encoding="utf-8"?>
<p:tagLst xmlns:p="http://schemas.openxmlformats.org/presentationml/2006/main">
  <p:tag name="KSO_WM_BEAUTIFY_FLAG" val=""/>
</p:tagLst>
</file>

<file path=ppt/tags/tag23.xml><?xml version="1.0" encoding="utf-8"?>
<p:tagLst xmlns:p="http://schemas.openxmlformats.org/presentationml/2006/main">
  <p:tag name="KSO_WM_BEAUTIFY_FLAG" val=""/>
</p:tagLst>
</file>

<file path=ppt/tags/tag24.xml><?xml version="1.0" encoding="utf-8"?>
<p:tagLst xmlns:p="http://schemas.openxmlformats.org/presentationml/2006/main">
  <p:tag name="KSO_WM_BEAUTIFY_FLAG" val=""/>
  <p:tag name="KSO_WM_UNIT_MEDIACOVER_STYLEID" val="1"/>
  <p:tag name="KSO_WM_UNIT_MEDIACOVER_TEXTSTATE" val="0"/>
  <p:tag name="KSO_WM_UNIT_MEDIACOVER_BTN_STATE" val="1"/>
  <p:tag name="KSO_WM_UNIT_MEDIACOVER_BTN_POS" val="c"/>
  <p:tag name="KSO_WM_UNIT_MEDIACOVER_BTN_STYLE" val="ee0bc779c1f3d7f3e90c96344320e69a"/>
  <p:tag name="KSO_WM_UNIT_MEDIACOVER_RGB" val="000000"/>
  <p:tag name="KSO_WM_UNIT_MEDIACOVER_TRANSPARENCY" val="0.5"/>
</p:tagLst>
</file>

<file path=ppt/tags/tag25.xml><?xml version="1.0" encoding="utf-8"?>
<p:tagLst xmlns:p="http://schemas.openxmlformats.org/presentationml/2006/main">
  <p:tag name="KSO_WM_BEAUTIFY_FLAG" val=""/>
  <p:tag name="KSO_WM_UNIT_MEDIACOVER_STYLEID" val="1"/>
  <p:tag name="KSO_WM_UNIT_MEDIACOVER_TEXTSTATE" val="0"/>
  <p:tag name="KSO_WM_UNIT_MEDIACOVER_BTN_STATE" val="1"/>
  <p:tag name="KSO_WM_UNIT_MEDIACOVER_BTN_POS" val="c"/>
  <p:tag name="KSO_WM_UNIT_MEDIACOVER_BTN_STYLE" val="ee0bc779c1f3d7f3e90c96344320e69a"/>
  <p:tag name="KSO_WM_UNIT_MEDIACOVER_RGB" val="000000"/>
  <p:tag name="KSO_WM_UNIT_MEDIACOVER_TRANSPARENCY" val="0.5"/>
</p:tagLst>
</file>

<file path=ppt/tags/tag26.xml><?xml version="1.0" encoding="utf-8"?>
<p:tagLst xmlns:p="http://schemas.openxmlformats.org/presentationml/2006/main">
  <p:tag name="KSO_WM_BEAUTIFY_FLAG" val=""/>
</p:tagLst>
</file>

<file path=ppt/tags/tag27.xml><?xml version="1.0" encoding="utf-8"?>
<p:tagLst xmlns:p="http://schemas.openxmlformats.org/presentationml/2006/main">
  <p:tag name="KSO_WM_BEAUTIFY_FLAG" val=""/>
</p:tagLst>
</file>

<file path=ppt/tags/tag28.xml><?xml version="1.0" encoding="utf-8"?>
<p:tagLst xmlns:p="http://schemas.openxmlformats.org/presentationml/2006/main">
  <p:tag name="KSO_WM_BEAUTIFY_FLAG" val=""/>
</p:tagLst>
</file>

<file path=ppt/tags/tag29.xml><?xml version="1.0" encoding="utf-8"?>
<p:tagLst xmlns:p="http://schemas.openxmlformats.org/presentationml/2006/main">
  <p:tag name="KSO_WM_BEAUTIFY_FLAG" val=""/>
</p:tagLst>
</file>

<file path=ppt/tags/tag3.xml><?xml version="1.0" encoding="utf-8"?>
<p:tagLst xmlns:p="http://schemas.openxmlformats.org/presentationml/2006/main">
  <p:tag name="KSO_WM_BEAUTIFY_FLAG" val=""/>
</p:tagLst>
</file>

<file path=ppt/tags/tag30.xml><?xml version="1.0" encoding="utf-8"?>
<p:tagLst xmlns:p="http://schemas.openxmlformats.org/presentationml/2006/main">
  <p:tag name="KSO_WM_BEAUTIFY_FLAG" val=""/>
</p:tagLst>
</file>

<file path=ppt/tags/tag31.xml><?xml version="1.0" encoding="utf-8"?>
<p:tagLst xmlns:p="http://schemas.openxmlformats.org/presentationml/2006/main">
  <p:tag name="KSO_WM_BEAUTIFY_FLAG" val=""/>
</p:tagLst>
</file>

<file path=ppt/tags/tag32.xml><?xml version="1.0" encoding="utf-8"?>
<p:tagLst xmlns:p="http://schemas.openxmlformats.org/presentationml/2006/main">
  <p:tag name="KSO_WM_BEAUTIFY_FLAG" val=""/>
</p:tagLst>
</file>

<file path=ppt/tags/tag33.xml><?xml version="1.0" encoding="utf-8"?>
<p:tagLst xmlns:p="http://schemas.openxmlformats.org/presentationml/2006/main">
  <p:tag name="KSO_WM_UNIT_PLACING_PICTURE_USER_VIEWPORT" val="{&quot;height&quot;:1032.5007874015748,&quot;width&quot;:1032.5007874015748}"/>
</p:tagLst>
</file>

<file path=ppt/tags/tag34.xml><?xml version="1.0" encoding="utf-8"?>
<p:tagLst xmlns:p="http://schemas.openxmlformats.org/presentationml/2006/main">
  <p:tag name="KSO_WM_BEAUTIFY_FLAG" val=""/>
  <p:tag name="KSO_WM_UNIT_PLACING_PICTURE_USER_VIEWPORT" val="{&quot;height&quot;:6580,&quot;width&quot;:8362}"/>
</p:tagLst>
</file>

<file path=ppt/tags/tag35.xml><?xml version="1.0" encoding="utf-8"?>
<p:tagLst xmlns:p="http://schemas.openxmlformats.org/presentationml/2006/main">
  <p:tag name="KSO_WM_BEAUTIFY_FLAG" val=""/>
</p:tagLst>
</file>

<file path=ppt/tags/tag36.xml><?xml version="1.0" encoding="utf-8"?>
<p:tagLst xmlns:p="http://schemas.openxmlformats.org/presentationml/2006/main">
  <p:tag name="KSO_WM_BEAUTIFY_FLAG" val=""/>
</p:tagLst>
</file>

<file path=ppt/tags/tag37.xml><?xml version="1.0" encoding="utf-8"?>
<p:tagLst xmlns:p="http://schemas.openxmlformats.org/presentationml/2006/main">
  <p:tag name="KSO_WM_BEAUTIFY_FLAG" val=""/>
</p:tagLst>
</file>

<file path=ppt/tags/tag38.xml><?xml version="1.0" encoding="utf-8"?>
<p:tagLst xmlns:p="http://schemas.openxmlformats.org/presentationml/2006/main">
  <p:tag name="KSO_WM_BEAUTIFY_FLAG" val=""/>
</p:tagLst>
</file>

<file path=ppt/tags/tag39.xml><?xml version="1.0" encoding="utf-8"?>
<p:tagLst xmlns:p="http://schemas.openxmlformats.org/presentationml/2006/main">
  <p:tag name="KSO_WPP_MARK_KEY" val="11ef0069-1cad-44b8-bbc4-a18e2c8a2fb9"/>
  <p:tag name="COMMONDATA" val="eyJoZGlkIjoiYzYwMmI2ODhjYTMxMDk1OGE1YmQ1NWFjMDhkM2Q1NTYifQ=="/>
</p:tagLst>
</file>

<file path=ppt/tags/tag4.xml><?xml version="1.0" encoding="utf-8"?>
<p:tagLst xmlns:p="http://schemas.openxmlformats.org/presentationml/2006/main">
  <p:tag name="KSO_WM_BEAUTIFY_FLAG" val=""/>
</p:tagLst>
</file>

<file path=ppt/tags/tag5.xml><?xml version="1.0" encoding="utf-8"?>
<p:tagLst xmlns:p="http://schemas.openxmlformats.org/presentationml/2006/main">
  <p:tag name="KSO_WM_BEAUTIFY_FLAG" val=""/>
</p:tagLst>
</file>

<file path=ppt/tags/tag6.xml><?xml version="1.0" encoding="utf-8"?>
<p:tagLst xmlns:p="http://schemas.openxmlformats.org/presentationml/2006/main">
  <p:tag name="KSO_WM_BEAUTIFY_FLAG" val=""/>
</p:tagLst>
</file>

<file path=ppt/tags/tag7.xml><?xml version="1.0" encoding="utf-8"?>
<p:tagLst xmlns:p="http://schemas.openxmlformats.org/presentationml/2006/main">
  <p:tag name="KSO_WM_BEAUTIFY_FLAG" val=""/>
</p:tagLst>
</file>

<file path=ppt/tags/tag8.xml><?xml version="1.0" encoding="utf-8"?>
<p:tagLst xmlns:p="http://schemas.openxmlformats.org/presentationml/2006/main">
  <p:tag name="KSO_WM_BEAUTIFY_FLAG" val=""/>
</p:tagLst>
</file>

<file path=ppt/tags/tag9.xml><?xml version="1.0" encoding="utf-8"?>
<p:tagLst xmlns:p="http://schemas.openxmlformats.org/presentationml/2006/main">
  <p:tag name="KSO_WM_BEAUTIFY_FLAG" val=""/>
</p:tagLst>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920</Words>
  <Application>WPS 演示</Application>
  <PresentationFormat>宽屏</PresentationFormat>
  <Paragraphs>82</Paragraphs>
  <Slides>8</Slides>
  <Notes>0</Notes>
  <HiddenSlides>0</HiddenSlides>
  <MMClips>0</MMClips>
  <ScaleCrop>false</ScaleCrop>
  <HeadingPairs>
    <vt:vector size="6" baseType="variant">
      <vt:variant>
        <vt:lpstr>已用的字体</vt:lpstr>
      </vt:variant>
      <vt:variant>
        <vt:i4>10</vt:i4>
      </vt:variant>
      <vt:variant>
        <vt:lpstr>主题</vt:lpstr>
      </vt:variant>
      <vt:variant>
        <vt:i4>4</vt:i4>
      </vt:variant>
      <vt:variant>
        <vt:lpstr>幻灯片标题</vt:lpstr>
      </vt:variant>
      <vt:variant>
        <vt:i4>8</vt:i4>
      </vt:variant>
    </vt:vector>
  </HeadingPairs>
  <TitlesOfParts>
    <vt:vector size="22" baseType="lpstr">
      <vt:lpstr>Arial</vt:lpstr>
      <vt:lpstr>宋体</vt:lpstr>
      <vt:lpstr>Wingdings</vt:lpstr>
      <vt:lpstr>新宋体</vt:lpstr>
      <vt:lpstr>华文楷体</vt:lpstr>
      <vt:lpstr>楷体</vt:lpstr>
      <vt:lpstr>华文新魏</vt:lpstr>
      <vt:lpstr>微软雅黑</vt:lpstr>
      <vt:lpstr>Arial Unicode MS</vt:lpstr>
      <vt:lpstr>Calibri</vt:lpstr>
      <vt:lpstr>默认设计模板</vt:lpstr>
      <vt:lpstr>1_默认设计模板</vt:lpstr>
      <vt:lpstr>2_默认设计模板</vt:lpstr>
      <vt:lpstr>3_默认设计模板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郑友龙</dc:creator>
  <cp:lastModifiedBy>郑友龙</cp:lastModifiedBy>
  <cp:revision>48</cp:revision>
  <dcterms:created xsi:type="dcterms:W3CDTF">2022-07-08T02:50:00Z</dcterms:created>
  <dcterms:modified xsi:type="dcterms:W3CDTF">2023-07-20T07:44:16Z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2052-11.1.0.14309</vt:lpwstr>
  </property>
  <property fmtid="{D5CDD505-2E9C-101B-9397-08002B2CF9AE}" pid="3" name="ICV">
    <vt:lpwstr>1D1F2DA6E181420D84131DCF4EE38718_12</vt:lpwstr>
  </property>
</Properties>
</file>