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0" r:id="rId3"/>
    <p:sldMasterId id="2147483672" r:id="rId4"/>
    <p:sldMasterId id="2147483685" r:id="rId5"/>
    <p:sldMasterId id="2147483697" r:id="rId6"/>
  </p:sldMasterIdLst>
  <p:sldIdLst>
    <p:sldId id="256" r:id="rId7"/>
    <p:sldId id="257" r:id="rId8"/>
    <p:sldId id="334" r:id="rId9"/>
    <p:sldId id="258" r:id="rId10"/>
    <p:sldId id="340" r:id="rId11"/>
    <p:sldId id="352" r:id="rId12"/>
    <p:sldId id="341" r:id="rId13"/>
    <p:sldId id="362" r:id="rId14"/>
    <p:sldId id="363" r:id="rId15"/>
    <p:sldId id="364" r:id="rId16"/>
    <p:sldId id="365" r:id="rId17"/>
    <p:sldId id="367" r:id="rId18"/>
    <p:sldId id="298" r:id="rId19"/>
    <p:sldId id="374" r:id="rId20"/>
    <p:sldId id="375" r:id="rId21"/>
    <p:sldId id="376" r:id="rId22"/>
    <p:sldId id="366" r:id="rId23"/>
    <p:sldId id="377" r:id="rId24"/>
    <p:sldId id="378" r:id="rId25"/>
    <p:sldId id="379" r:id="rId26"/>
    <p:sldId id="312" r:id="rId27"/>
    <p:sldId id="335" r:id="rId28"/>
    <p:sldId id="373" r:id="rId29"/>
  </p:sldIdLst>
  <p:sldSz cx="12192000" cy="6858000"/>
  <p:notesSz cx="6858000" cy="9144000"/>
  <p:custDataLst>
    <p:tags r:id="rId33"/>
  </p:custDataLst>
  <p:defaultTextStyle>
    <a:defPPr>
      <a:defRPr lang="zh-CN"/>
    </a:defPPr>
    <a:lvl1pPr marL="0" lvl="0"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5pPr>
    <a:lvl6pPr marL="2286000" lvl="5"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6pPr>
    <a:lvl7pPr marL="2743200" lvl="6"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7pPr>
    <a:lvl8pPr marL="3200400" lvl="7"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8pPr>
    <a:lvl9pPr marL="3657600" lvl="8"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70C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无样式，网格型">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howGuides="1">
      <p:cViewPr varScale="1">
        <p:scale>
          <a:sx n="83" d="100"/>
          <a:sy n="83" d="100"/>
        </p:scale>
        <p:origin x="318" y="66"/>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3.xml"/><Relationship Id="rId8" Type="http://schemas.openxmlformats.org/officeDocument/2006/relationships/slide" Target="slides/slide2.xml"/><Relationship Id="rId7" Type="http://schemas.openxmlformats.org/officeDocument/2006/relationships/slide" Target="slides/slide1.xml"/><Relationship Id="rId6" Type="http://schemas.openxmlformats.org/officeDocument/2006/relationships/slideMaster" Target="slideMasters/slideMaster5.xml"/><Relationship Id="rId5" Type="http://schemas.openxmlformats.org/officeDocument/2006/relationships/slideMaster" Target="slideMasters/slideMaster4.xml"/><Relationship Id="rId4" Type="http://schemas.openxmlformats.org/officeDocument/2006/relationships/slideMaster" Target="slideMasters/slideMaster3.xml"/><Relationship Id="rId33" Type="http://schemas.openxmlformats.org/officeDocument/2006/relationships/tags" Target="tags/tag81.xml"/><Relationship Id="rId32" Type="http://schemas.openxmlformats.org/officeDocument/2006/relationships/tableStyles" Target="tableStyles.xml"/><Relationship Id="rId31" Type="http://schemas.openxmlformats.org/officeDocument/2006/relationships/viewProps" Target="viewProps.xml"/><Relationship Id="rId30" Type="http://schemas.openxmlformats.org/officeDocument/2006/relationships/presProps" Target="presProps.xml"/><Relationship Id="rId3" Type="http://schemas.openxmlformats.org/officeDocument/2006/relationships/slideMaster" Target="slideMasters/slideMaster2.xml"/><Relationship Id="rId29" Type="http://schemas.openxmlformats.org/officeDocument/2006/relationships/slide" Target="slides/slide23.xml"/><Relationship Id="rId28" Type="http://schemas.openxmlformats.org/officeDocument/2006/relationships/slide" Target="slides/slide22.xml"/><Relationship Id="rId27" Type="http://schemas.openxmlformats.org/officeDocument/2006/relationships/slide" Target="slides/slide21.xml"/><Relationship Id="rId26" Type="http://schemas.openxmlformats.org/officeDocument/2006/relationships/slide" Target="slides/slide20.xml"/><Relationship Id="rId25" Type="http://schemas.openxmlformats.org/officeDocument/2006/relationships/slide" Target="slides/slide19.xml"/><Relationship Id="rId24" Type="http://schemas.openxmlformats.org/officeDocument/2006/relationships/slide" Target="slides/slide18.xml"/><Relationship Id="rId23" Type="http://schemas.openxmlformats.org/officeDocument/2006/relationships/slide" Target="slides/slide17.xml"/><Relationship Id="rId22" Type="http://schemas.openxmlformats.org/officeDocument/2006/relationships/slide" Target="slides/slide16.xml"/><Relationship Id="rId21" Type="http://schemas.openxmlformats.org/officeDocument/2006/relationships/slide" Target="slides/slide15.xml"/><Relationship Id="rId20" Type="http://schemas.openxmlformats.org/officeDocument/2006/relationships/slide" Target="slides/slide14.xml"/><Relationship Id="rId2" Type="http://schemas.openxmlformats.org/officeDocument/2006/relationships/theme" Target="theme/theme1.xml"/><Relationship Id="rId19" Type="http://schemas.openxmlformats.org/officeDocument/2006/relationships/slide" Target="slides/slide13.xml"/><Relationship Id="rId18" Type="http://schemas.openxmlformats.org/officeDocument/2006/relationships/slide" Target="slides/slide12.xml"/><Relationship Id="rId17" Type="http://schemas.openxmlformats.org/officeDocument/2006/relationships/slide" Target="slides/slide11.xml"/><Relationship Id="rId16" Type="http://schemas.openxmlformats.org/officeDocument/2006/relationships/slide" Target="slides/slide10.xml"/><Relationship Id="rId15" Type="http://schemas.openxmlformats.org/officeDocument/2006/relationships/slide" Target="slides/slide9.xml"/><Relationship Id="rId14" Type="http://schemas.openxmlformats.org/officeDocument/2006/relationships/slide" Target="slides/slide8.xml"/><Relationship Id="rId13" Type="http://schemas.openxmlformats.org/officeDocument/2006/relationships/slide" Target="slides/slide7.xml"/><Relationship Id="rId12" Type="http://schemas.openxmlformats.org/officeDocument/2006/relationships/slide" Target="slides/slide6.xml"/><Relationship Id="rId11" Type="http://schemas.openxmlformats.org/officeDocument/2006/relationships/slide" Target="slides/slide5.xml"/><Relationship Id="rId10" Type="http://schemas.openxmlformats.org/officeDocument/2006/relationships/slide" Target="slides/slide4.xml"/><Relationship Id="rId1" Type="http://schemas.openxmlformats.org/officeDocument/2006/relationships/slideMaster" Target="slideMasters/slideMaster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4500"/>
            </a:lvl1pPr>
          </a:lstStyle>
          <a:p>
            <a:pPr fontAlgn="base"/>
            <a:r>
              <a:rPr lang="zh-CN" altLang="en-US" strike="noStrike" noProof="1"/>
              <a:t>单击此处编辑母版标题样式</a:t>
            </a:r>
            <a:endParaRPr lang="zh-CN" altLang="en-US" strike="noStrike" noProof="1"/>
          </a:p>
        </p:txBody>
      </p:sp>
      <p:sp>
        <p:nvSpPr>
          <p:cNvPr id="3" name="副标题 2"/>
          <p:cNvSpPr>
            <a:spLocks noGrp="1"/>
          </p:cNvSpPr>
          <p:nvPr>
            <p:ph type="subTitle" idx="1"/>
          </p:nvPr>
        </p:nvSpPr>
        <p:spPr>
          <a:xfrm>
            <a:off x="1524000" y="3602038"/>
            <a:ext cx="9144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pPr fontAlgn="base"/>
            <a:r>
              <a:rPr lang="zh-CN" altLang="en-US" strike="noStrike" noProof="1"/>
              <a:t>单击此处编辑母版副标题样式</a:t>
            </a:r>
            <a:endParaRPr lang="zh-CN" altLang="en-US" strike="noStrike" noProof="1"/>
          </a:p>
        </p:txBody>
      </p:sp>
      <p:sp>
        <p:nvSpPr>
          <p:cNvPr id="4" name="日期占位符 3"/>
          <p:cNvSpPr>
            <a:spLocks noGrp="1"/>
          </p:cNvSpPr>
          <p:nvPr>
            <p:ph type="dt" sz="half" idx="10"/>
          </p:nvPr>
        </p:nvSpPr>
        <p:spPr/>
        <p:txBody>
          <a:bodyPr/>
          <a:lstStyle/>
          <a:p>
            <a:pPr lvl="0" fontAlgn="base"/>
            <a:endParaRPr lang="zh-CN" altLang="en-US" strike="noStrike" noProof="1">
              <a:latin typeface="Arial" panose="020B0604020202020204" pitchFamily="34" charset="0"/>
            </a:endParaRPr>
          </a:p>
        </p:txBody>
      </p:sp>
      <p:sp>
        <p:nvSpPr>
          <p:cNvPr id="5" name="页脚占位符 4"/>
          <p:cNvSpPr>
            <a:spLocks noGrp="1"/>
          </p:cNvSpPr>
          <p:nvPr>
            <p:ph type="ftr" sz="quarter" idx="11"/>
          </p:nvPr>
        </p:nvSpPr>
        <p:spPr/>
        <p:txBody>
          <a:bodyPr/>
          <a:lstStyle/>
          <a:p>
            <a:pPr lvl="0" fontAlgn="base"/>
            <a:endParaRPr lang="zh-CN" altLang="en-US" strike="noStrike" noProof="1">
              <a:latin typeface="Arial" panose="020B0604020202020204" pitchFamily="34" charset="0"/>
            </a:endParaRPr>
          </a:p>
        </p:txBody>
      </p:sp>
      <p:sp>
        <p:nvSpPr>
          <p:cNvPr id="6" name="灯片编号占位符 5"/>
          <p:cNvSpPr>
            <a:spLocks noGrp="1"/>
          </p:cNvSpPr>
          <p:nvPr>
            <p:ph type="sldNum" sz="quarter" idx="12"/>
          </p:nvPr>
        </p:nvSpPr>
        <p:spPr/>
        <p:txBody>
          <a:bodyPr/>
          <a:lstStyle/>
          <a:p>
            <a:pPr lvl="0" fontAlgn="base"/>
            <a:fld id="{9A0DB2DC-4C9A-4742-B13C-FB6460FD3503}" type="slidenum">
              <a:rPr lang="zh-CN" altLang="en-US" strike="noStrike" noProof="1">
                <a:latin typeface="Arial" panose="020B0604020202020204" pitchFamily="34" charset="0"/>
                <a:ea typeface="宋体" panose="02010600030101010101" pitchFamily="2" charset="-122"/>
                <a:cs typeface="+mn-cs"/>
              </a:rPr>
            </a:fld>
            <a:endParaRPr lang="zh-CN" altLang="en-US" strike="noStrike" noProof="1">
              <a:latin typeface="Arial" panose="020B0604020202020204" pitchFamily="34" charset="0"/>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a:t>单击此处编辑母版标题样式</a:t>
            </a:r>
            <a:endParaRPr lang="zh-CN" altLang="en-US" strike="noStrike" noProof="1"/>
          </a:p>
        </p:txBody>
      </p:sp>
      <p:sp>
        <p:nvSpPr>
          <p:cNvPr id="3" name="竖排文字占位符 2"/>
          <p:cNvSpPr>
            <a:spLocks noGrp="1"/>
          </p:cNvSpPr>
          <p:nvPr>
            <p:ph type="body" orient="vert" idx="1"/>
          </p:nvPr>
        </p:nvSpPr>
        <p:spPr/>
        <p:txBody>
          <a:bodyPr vert="eaVert"/>
          <a:lstStyle/>
          <a:p>
            <a:pPr lvl="0" fontAlgn="base"/>
            <a:r>
              <a:rPr lang="zh-CN" altLang="en-US" strike="noStrike" noProof="1"/>
              <a:t>单击此处编辑母版文本样式</a:t>
            </a:r>
            <a:endParaRPr lang="zh-CN" altLang="en-US" strike="noStrike" noProof="1"/>
          </a:p>
          <a:p>
            <a:pPr lvl="1" fontAlgn="base"/>
            <a:r>
              <a:rPr lang="zh-CN" altLang="en-US" strike="noStrike" noProof="1"/>
              <a:t>第二级</a:t>
            </a:r>
            <a:endParaRPr lang="zh-CN" altLang="en-US" strike="noStrike" noProof="1"/>
          </a:p>
          <a:p>
            <a:pPr lvl="2" fontAlgn="base"/>
            <a:r>
              <a:rPr lang="zh-CN" altLang="en-US" strike="noStrike" noProof="1"/>
              <a:t>第三级</a:t>
            </a:r>
            <a:endParaRPr lang="zh-CN" altLang="en-US" strike="noStrike" noProof="1"/>
          </a:p>
          <a:p>
            <a:pPr lvl="3" fontAlgn="base"/>
            <a:r>
              <a:rPr lang="zh-CN" altLang="en-US" strike="noStrike" noProof="1"/>
              <a:t>第四级</a:t>
            </a:r>
            <a:endParaRPr lang="zh-CN" altLang="en-US" strike="noStrike" noProof="1"/>
          </a:p>
          <a:p>
            <a:pPr lvl="4" fontAlgn="base"/>
            <a:r>
              <a:rPr lang="zh-CN" altLang="en-US" strike="noStrike" noProof="1"/>
              <a:t>第五级</a:t>
            </a:r>
            <a:endParaRPr lang="zh-CN" altLang="en-US" strike="noStrike" noProof="1"/>
          </a:p>
        </p:txBody>
      </p:sp>
      <p:sp>
        <p:nvSpPr>
          <p:cNvPr id="4" name="日期占位符 3"/>
          <p:cNvSpPr>
            <a:spLocks noGrp="1"/>
          </p:cNvSpPr>
          <p:nvPr>
            <p:ph type="dt" sz="half" idx="10"/>
          </p:nvPr>
        </p:nvSpPr>
        <p:spPr/>
        <p:txBody>
          <a:bodyPr/>
          <a:lstStyle/>
          <a:p>
            <a:pPr lvl="0" fontAlgn="base"/>
            <a:endParaRPr lang="zh-CN" altLang="en-US" strike="noStrike" noProof="1">
              <a:latin typeface="Arial" panose="020B0604020202020204" pitchFamily="34" charset="0"/>
            </a:endParaRPr>
          </a:p>
        </p:txBody>
      </p:sp>
      <p:sp>
        <p:nvSpPr>
          <p:cNvPr id="5" name="页脚占位符 4"/>
          <p:cNvSpPr>
            <a:spLocks noGrp="1"/>
          </p:cNvSpPr>
          <p:nvPr>
            <p:ph type="ftr" sz="quarter" idx="11"/>
          </p:nvPr>
        </p:nvSpPr>
        <p:spPr/>
        <p:txBody>
          <a:bodyPr/>
          <a:lstStyle/>
          <a:p>
            <a:pPr lvl="0" fontAlgn="base"/>
            <a:endParaRPr lang="zh-CN" altLang="en-US" strike="noStrike" noProof="1">
              <a:latin typeface="Arial" panose="020B0604020202020204" pitchFamily="34" charset="0"/>
            </a:endParaRPr>
          </a:p>
        </p:txBody>
      </p:sp>
      <p:sp>
        <p:nvSpPr>
          <p:cNvPr id="6" name="灯片编号占位符 5"/>
          <p:cNvSpPr>
            <a:spLocks noGrp="1"/>
          </p:cNvSpPr>
          <p:nvPr>
            <p:ph type="sldNum" sz="quarter" idx="12"/>
          </p:nvPr>
        </p:nvSpPr>
        <p:spPr/>
        <p:txBody>
          <a:bodyPr/>
          <a:lstStyle/>
          <a:p>
            <a:pPr lvl="0" fontAlgn="base"/>
            <a:fld id="{9A0DB2DC-4C9A-4742-B13C-FB6460FD3503}" type="slidenum">
              <a:rPr lang="zh-CN" altLang="en-US" strike="noStrike" noProof="1">
                <a:latin typeface="Arial" panose="020B0604020202020204" pitchFamily="34" charset="0"/>
                <a:ea typeface="宋体" panose="02010600030101010101" pitchFamily="2" charset="-122"/>
                <a:cs typeface="+mn-cs"/>
              </a:rPr>
            </a:fld>
            <a:endParaRPr lang="zh-CN" altLang="en-US" strike="noStrike" noProof="1">
              <a:latin typeface="Arial" panose="020B0604020202020204" pitchFamily="34" charset="0"/>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版">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39200" y="274638"/>
            <a:ext cx="2743200" cy="5851525"/>
          </a:xfrm>
        </p:spPr>
        <p:txBody>
          <a:bodyPr vert="eaVert"/>
          <a:lstStyle/>
          <a:p>
            <a:pPr fontAlgn="base"/>
            <a:r>
              <a:rPr lang="zh-CN" altLang="en-US" strike="noStrike" noProof="1"/>
              <a:t>单击此处编辑母版标题样式</a:t>
            </a:r>
            <a:endParaRPr lang="zh-CN" altLang="en-US" strike="noStrike" noProof="1"/>
          </a:p>
        </p:txBody>
      </p:sp>
      <p:sp>
        <p:nvSpPr>
          <p:cNvPr id="3" name="竖排文字占位符 2"/>
          <p:cNvSpPr>
            <a:spLocks noGrp="1"/>
          </p:cNvSpPr>
          <p:nvPr>
            <p:ph type="body" orient="vert" idx="1"/>
          </p:nvPr>
        </p:nvSpPr>
        <p:spPr>
          <a:xfrm>
            <a:off x="609600" y="274638"/>
            <a:ext cx="8070574" cy="5851525"/>
          </a:xfrm>
        </p:spPr>
        <p:txBody>
          <a:bodyPr vert="eaVert"/>
          <a:lstStyle/>
          <a:p>
            <a:pPr lvl="0" fontAlgn="base"/>
            <a:r>
              <a:rPr lang="zh-CN" altLang="en-US" strike="noStrike" noProof="1"/>
              <a:t>单击此处编辑母版文本样式</a:t>
            </a:r>
            <a:endParaRPr lang="zh-CN" altLang="en-US" strike="noStrike" noProof="1"/>
          </a:p>
          <a:p>
            <a:pPr lvl="1" fontAlgn="base"/>
            <a:r>
              <a:rPr lang="zh-CN" altLang="en-US" strike="noStrike" noProof="1"/>
              <a:t>第二级</a:t>
            </a:r>
            <a:endParaRPr lang="zh-CN" altLang="en-US" strike="noStrike" noProof="1"/>
          </a:p>
          <a:p>
            <a:pPr lvl="2" fontAlgn="base"/>
            <a:r>
              <a:rPr lang="zh-CN" altLang="en-US" strike="noStrike" noProof="1"/>
              <a:t>第三级</a:t>
            </a:r>
            <a:endParaRPr lang="zh-CN" altLang="en-US" strike="noStrike" noProof="1"/>
          </a:p>
          <a:p>
            <a:pPr lvl="3" fontAlgn="base"/>
            <a:r>
              <a:rPr lang="zh-CN" altLang="en-US" strike="noStrike" noProof="1"/>
              <a:t>第四级</a:t>
            </a:r>
            <a:endParaRPr lang="zh-CN" altLang="en-US" strike="noStrike" noProof="1"/>
          </a:p>
          <a:p>
            <a:pPr lvl="4" fontAlgn="base"/>
            <a:r>
              <a:rPr lang="zh-CN" altLang="en-US" strike="noStrike" noProof="1"/>
              <a:t>第五级</a:t>
            </a:r>
            <a:endParaRPr lang="zh-CN" altLang="en-US" strike="noStrike" noProof="1"/>
          </a:p>
        </p:txBody>
      </p:sp>
      <p:sp>
        <p:nvSpPr>
          <p:cNvPr id="4" name="日期占位符 3"/>
          <p:cNvSpPr>
            <a:spLocks noGrp="1"/>
          </p:cNvSpPr>
          <p:nvPr>
            <p:ph type="dt" sz="half" idx="10"/>
          </p:nvPr>
        </p:nvSpPr>
        <p:spPr/>
        <p:txBody>
          <a:bodyPr/>
          <a:lstStyle/>
          <a:p>
            <a:pPr lvl="0" fontAlgn="base"/>
            <a:endParaRPr lang="zh-CN" altLang="en-US" strike="noStrike" noProof="1">
              <a:latin typeface="Arial" panose="020B0604020202020204" pitchFamily="34" charset="0"/>
            </a:endParaRPr>
          </a:p>
        </p:txBody>
      </p:sp>
      <p:sp>
        <p:nvSpPr>
          <p:cNvPr id="5" name="页脚占位符 4"/>
          <p:cNvSpPr>
            <a:spLocks noGrp="1"/>
          </p:cNvSpPr>
          <p:nvPr>
            <p:ph type="ftr" sz="quarter" idx="11"/>
          </p:nvPr>
        </p:nvSpPr>
        <p:spPr/>
        <p:txBody>
          <a:bodyPr/>
          <a:lstStyle/>
          <a:p>
            <a:pPr lvl="0" fontAlgn="base"/>
            <a:endParaRPr lang="zh-CN" altLang="en-US" strike="noStrike" noProof="1">
              <a:latin typeface="Arial" panose="020B0604020202020204" pitchFamily="34" charset="0"/>
            </a:endParaRPr>
          </a:p>
        </p:txBody>
      </p:sp>
      <p:sp>
        <p:nvSpPr>
          <p:cNvPr id="6" name="灯片编号占位符 5"/>
          <p:cNvSpPr>
            <a:spLocks noGrp="1"/>
          </p:cNvSpPr>
          <p:nvPr>
            <p:ph type="sldNum" sz="quarter" idx="12"/>
          </p:nvPr>
        </p:nvSpPr>
        <p:spPr/>
        <p:txBody>
          <a:bodyPr/>
          <a:lstStyle/>
          <a:p>
            <a:pPr lvl="0" fontAlgn="base"/>
            <a:fld id="{9A0DB2DC-4C9A-4742-B13C-FB6460FD3503}" type="slidenum">
              <a:rPr lang="zh-CN" altLang="en-US" strike="noStrike" noProof="1">
                <a:latin typeface="Arial" panose="020B0604020202020204" pitchFamily="34" charset="0"/>
                <a:ea typeface="宋体" panose="02010600030101010101" pitchFamily="2" charset="-122"/>
                <a:cs typeface="+mn-cs"/>
              </a:rPr>
            </a:fld>
            <a:endParaRPr lang="zh-CN" altLang="en-US" strike="noStrike" noProof="1">
              <a:latin typeface="Arial" panose="020B0604020202020204" pitchFamily="34" charset="0"/>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4500"/>
            </a:lvl1pPr>
          </a:lstStyle>
          <a:p>
            <a:pPr fontAlgn="base"/>
            <a:r>
              <a:rPr lang="zh-CN" altLang="en-US" strike="noStrike" noProof="1"/>
              <a:t>单击此处编辑母版标题样式</a:t>
            </a:r>
            <a:endParaRPr lang="zh-CN" altLang="en-US" strike="noStrike" noProof="1"/>
          </a:p>
        </p:txBody>
      </p:sp>
      <p:sp>
        <p:nvSpPr>
          <p:cNvPr id="3" name="副标题 2"/>
          <p:cNvSpPr>
            <a:spLocks noGrp="1"/>
          </p:cNvSpPr>
          <p:nvPr>
            <p:ph type="subTitle" idx="1"/>
          </p:nvPr>
        </p:nvSpPr>
        <p:spPr>
          <a:xfrm>
            <a:off x="1524000" y="3602038"/>
            <a:ext cx="9144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pPr fontAlgn="base"/>
            <a:r>
              <a:rPr lang="zh-CN" altLang="en-US" strike="noStrike" noProof="1"/>
              <a:t>单击此处编辑母版副标题样式</a:t>
            </a:r>
            <a:endParaRPr lang="zh-CN" altLang="en-US" strike="noStrike" noProof="1"/>
          </a:p>
        </p:txBody>
      </p:sp>
      <p:sp>
        <p:nvSpPr>
          <p:cNvPr id="4" name="日期占位符 3"/>
          <p:cNvSpPr>
            <a:spLocks noGrp="1"/>
          </p:cNvSpPr>
          <p:nvPr>
            <p:ph type="dt" sz="half" idx="10"/>
          </p:nvPr>
        </p:nvSpPr>
        <p:spPr/>
        <p:txBody>
          <a:bodyPr/>
          <a:lstStyle/>
          <a:p>
            <a:pPr lvl="0" fontAlgn="base"/>
            <a:endParaRPr lang="zh-CN" altLang="en-US" strike="noStrike" noProof="1">
              <a:latin typeface="Arial" panose="020B0604020202020204" pitchFamily="34" charset="0"/>
            </a:endParaRPr>
          </a:p>
        </p:txBody>
      </p:sp>
      <p:sp>
        <p:nvSpPr>
          <p:cNvPr id="5" name="页脚占位符 4"/>
          <p:cNvSpPr>
            <a:spLocks noGrp="1"/>
          </p:cNvSpPr>
          <p:nvPr>
            <p:ph type="ftr" sz="quarter" idx="11"/>
          </p:nvPr>
        </p:nvSpPr>
        <p:spPr/>
        <p:txBody>
          <a:bodyPr/>
          <a:lstStyle/>
          <a:p>
            <a:pPr lvl="0" fontAlgn="base"/>
            <a:endParaRPr lang="zh-CN" altLang="en-US" strike="noStrike" noProof="1">
              <a:latin typeface="Arial" panose="020B0604020202020204" pitchFamily="34" charset="0"/>
            </a:endParaRPr>
          </a:p>
        </p:txBody>
      </p:sp>
      <p:sp>
        <p:nvSpPr>
          <p:cNvPr id="6" name="灯片编号占位符 5"/>
          <p:cNvSpPr>
            <a:spLocks noGrp="1"/>
          </p:cNvSpPr>
          <p:nvPr>
            <p:ph type="sldNum" sz="quarter" idx="12"/>
          </p:nvPr>
        </p:nvSpPr>
        <p:spPr/>
        <p:txBody>
          <a:bodyPr/>
          <a:lstStyle/>
          <a:p>
            <a:pPr lvl="0" fontAlgn="base"/>
            <a:fld id="{9A0DB2DC-4C9A-4742-B13C-FB6460FD3503}" type="slidenum">
              <a:rPr lang="zh-CN" altLang="en-US" strike="noStrike" noProof="1">
                <a:latin typeface="Arial" panose="020B0604020202020204" pitchFamily="34" charset="0"/>
                <a:ea typeface="宋体" panose="02010600030101010101" pitchFamily="2" charset="-122"/>
                <a:cs typeface="+mn-cs"/>
              </a:rPr>
            </a:fld>
            <a:endParaRPr lang="zh-CN" altLang="en-US" strike="noStrike" noProof="1">
              <a:latin typeface="Arial" panose="020B0604020202020204" pitchFamily="34" charset="0"/>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a:t>单击此处编辑母版标题样式</a:t>
            </a:r>
            <a:endParaRPr lang="zh-CN" altLang="en-US" strike="noStrike" noProof="1"/>
          </a:p>
        </p:txBody>
      </p:sp>
      <p:sp>
        <p:nvSpPr>
          <p:cNvPr id="3" name="内容占位符 2"/>
          <p:cNvSpPr>
            <a:spLocks noGrp="1"/>
          </p:cNvSpPr>
          <p:nvPr>
            <p:ph idx="1"/>
          </p:nvPr>
        </p:nvSpPr>
        <p:spPr/>
        <p:txBody>
          <a:bodyPr/>
          <a:lstStyle/>
          <a:p>
            <a:pPr lvl="0" fontAlgn="base"/>
            <a:r>
              <a:rPr lang="zh-CN" altLang="en-US" strike="noStrike" noProof="1"/>
              <a:t>单击此处编辑母版文本样式</a:t>
            </a:r>
            <a:endParaRPr lang="zh-CN" altLang="en-US" strike="noStrike" noProof="1"/>
          </a:p>
          <a:p>
            <a:pPr lvl="1" fontAlgn="base"/>
            <a:r>
              <a:rPr lang="zh-CN" altLang="en-US" strike="noStrike" noProof="1"/>
              <a:t>第二级</a:t>
            </a:r>
            <a:endParaRPr lang="zh-CN" altLang="en-US" strike="noStrike" noProof="1"/>
          </a:p>
          <a:p>
            <a:pPr lvl="2" fontAlgn="base"/>
            <a:r>
              <a:rPr lang="zh-CN" altLang="en-US" strike="noStrike" noProof="1"/>
              <a:t>第三级</a:t>
            </a:r>
            <a:endParaRPr lang="zh-CN" altLang="en-US" strike="noStrike" noProof="1"/>
          </a:p>
          <a:p>
            <a:pPr lvl="3" fontAlgn="base"/>
            <a:r>
              <a:rPr lang="zh-CN" altLang="en-US" strike="noStrike" noProof="1"/>
              <a:t>第四级</a:t>
            </a:r>
            <a:endParaRPr lang="zh-CN" altLang="en-US" strike="noStrike" noProof="1"/>
          </a:p>
          <a:p>
            <a:pPr lvl="4" fontAlgn="base"/>
            <a:r>
              <a:rPr lang="zh-CN" altLang="en-US" strike="noStrike" noProof="1"/>
              <a:t>第五级</a:t>
            </a:r>
            <a:endParaRPr lang="zh-CN" altLang="en-US" strike="noStrike" noProof="1"/>
          </a:p>
        </p:txBody>
      </p:sp>
      <p:sp>
        <p:nvSpPr>
          <p:cNvPr id="4" name="日期占位符 3"/>
          <p:cNvSpPr>
            <a:spLocks noGrp="1"/>
          </p:cNvSpPr>
          <p:nvPr>
            <p:ph type="dt" sz="half" idx="10"/>
          </p:nvPr>
        </p:nvSpPr>
        <p:spPr/>
        <p:txBody>
          <a:bodyPr/>
          <a:lstStyle/>
          <a:p>
            <a:pPr lvl="0" fontAlgn="base"/>
            <a:endParaRPr lang="zh-CN" altLang="en-US" strike="noStrike" noProof="1">
              <a:latin typeface="Arial" panose="020B0604020202020204" pitchFamily="34" charset="0"/>
            </a:endParaRPr>
          </a:p>
        </p:txBody>
      </p:sp>
      <p:sp>
        <p:nvSpPr>
          <p:cNvPr id="5" name="页脚占位符 4"/>
          <p:cNvSpPr>
            <a:spLocks noGrp="1"/>
          </p:cNvSpPr>
          <p:nvPr>
            <p:ph type="ftr" sz="quarter" idx="11"/>
          </p:nvPr>
        </p:nvSpPr>
        <p:spPr/>
        <p:txBody>
          <a:bodyPr/>
          <a:lstStyle/>
          <a:p>
            <a:pPr lvl="0" fontAlgn="base"/>
            <a:endParaRPr lang="zh-CN" altLang="en-US" strike="noStrike" noProof="1">
              <a:latin typeface="Arial" panose="020B0604020202020204" pitchFamily="34" charset="0"/>
            </a:endParaRPr>
          </a:p>
        </p:txBody>
      </p:sp>
      <p:sp>
        <p:nvSpPr>
          <p:cNvPr id="6" name="灯片编号占位符 5"/>
          <p:cNvSpPr>
            <a:spLocks noGrp="1"/>
          </p:cNvSpPr>
          <p:nvPr>
            <p:ph type="sldNum" sz="quarter" idx="12"/>
          </p:nvPr>
        </p:nvSpPr>
        <p:spPr/>
        <p:txBody>
          <a:bodyPr/>
          <a:lstStyle/>
          <a:p>
            <a:pPr lvl="0" fontAlgn="base"/>
            <a:fld id="{9A0DB2DC-4C9A-4742-B13C-FB6460FD3503}" type="slidenum">
              <a:rPr lang="zh-CN" altLang="en-US" strike="noStrike" noProof="1">
                <a:latin typeface="Arial" panose="020B0604020202020204" pitchFamily="34" charset="0"/>
                <a:ea typeface="宋体" panose="02010600030101010101" pitchFamily="2" charset="-122"/>
                <a:cs typeface="+mn-cs"/>
              </a:rPr>
            </a:fld>
            <a:endParaRPr lang="zh-CN" altLang="en-US" strike="noStrike" noProof="1">
              <a:latin typeface="Arial" panose="020B0604020202020204" pitchFamily="34" charset="0"/>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4500"/>
            </a:lvl1pPr>
          </a:lstStyle>
          <a:p>
            <a:pPr fontAlgn="base"/>
            <a:r>
              <a:rPr lang="zh-CN" altLang="en-US" strike="noStrike" noProof="1"/>
              <a:t>单击此处编辑母版标题样式</a:t>
            </a:r>
            <a:endParaRPr lang="zh-CN" altLang="en-US" strike="noStrike" noProof="1"/>
          </a:p>
        </p:txBody>
      </p:sp>
      <p:sp>
        <p:nvSpPr>
          <p:cNvPr id="3" name="文本占位符 2"/>
          <p:cNvSpPr>
            <a:spLocks noGrp="1"/>
          </p:cNvSpPr>
          <p:nvPr>
            <p:ph type="body" idx="1"/>
          </p:nvPr>
        </p:nvSpPr>
        <p:spPr>
          <a:xfrm>
            <a:off x="831850" y="4589463"/>
            <a:ext cx="105156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fontAlgn="base"/>
            <a:r>
              <a:rPr lang="zh-CN" altLang="en-US" strike="noStrike" noProof="1"/>
              <a:t>单击此处编辑母版文本样式</a:t>
            </a:r>
            <a:endParaRPr lang="zh-CN" altLang="en-US" strike="noStrike" noProof="1"/>
          </a:p>
        </p:txBody>
      </p:sp>
      <p:sp>
        <p:nvSpPr>
          <p:cNvPr id="4" name="日期占位符 3"/>
          <p:cNvSpPr>
            <a:spLocks noGrp="1"/>
          </p:cNvSpPr>
          <p:nvPr>
            <p:ph type="dt" sz="half" idx="10"/>
          </p:nvPr>
        </p:nvSpPr>
        <p:spPr/>
        <p:txBody>
          <a:bodyPr/>
          <a:lstStyle/>
          <a:p>
            <a:pPr lvl="0" fontAlgn="base"/>
            <a:endParaRPr lang="zh-CN" altLang="en-US" strike="noStrike" noProof="1">
              <a:latin typeface="Arial" panose="020B0604020202020204" pitchFamily="34" charset="0"/>
            </a:endParaRPr>
          </a:p>
        </p:txBody>
      </p:sp>
      <p:sp>
        <p:nvSpPr>
          <p:cNvPr id="5" name="页脚占位符 4"/>
          <p:cNvSpPr>
            <a:spLocks noGrp="1"/>
          </p:cNvSpPr>
          <p:nvPr>
            <p:ph type="ftr" sz="quarter" idx="11"/>
          </p:nvPr>
        </p:nvSpPr>
        <p:spPr/>
        <p:txBody>
          <a:bodyPr/>
          <a:lstStyle/>
          <a:p>
            <a:pPr lvl="0" fontAlgn="base"/>
            <a:endParaRPr lang="zh-CN" altLang="en-US" strike="noStrike" noProof="1">
              <a:latin typeface="Arial" panose="020B0604020202020204" pitchFamily="34" charset="0"/>
            </a:endParaRPr>
          </a:p>
        </p:txBody>
      </p:sp>
      <p:sp>
        <p:nvSpPr>
          <p:cNvPr id="6" name="灯片编号占位符 5"/>
          <p:cNvSpPr>
            <a:spLocks noGrp="1"/>
          </p:cNvSpPr>
          <p:nvPr>
            <p:ph type="sldNum" sz="quarter" idx="12"/>
          </p:nvPr>
        </p:nvSpPr>
        <p:spPr/>
        <p:txBody>
          <a:bodyPr/>
          <a:lstStyle/>
          <a:p>
            <a:pPr lvl="0" fontAlgn="base"/>
            <a:fld id="{9A0DB2DC-4C9A-4742-B13C-FB6460FD3503}" type="slidenum">
              <a:rPr lang="zh-CN" altLang="en-US" strike="noStrike" noProof="1">
                <a:latin typeface="Arial" panose="020B0604020202020204" pitchFamily="34" charset="0"/>
                <a:ea typeface="宋体" panose="02010600030101010101" pitchFamily="2" charset="-122"/>
                <a:cs typeface="+mn-cs"/>
              </a:rPr>
            </a:fld>
            <a:endParaRPr lang="zh-CN" altLang="en-US" strike="noStrike" noProof="1">
              <a:latin typeface="Arial" panose="020B0604020202020204" pitchFamily="34" charset="0"/>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a:t>单击此处编辑母版标题样式</a:t>
            </a:r>
            <a:endParaRPr lang="zh-CN" altLang="en-US" strike="noStrike" noProof="1"/>
          </a:p>
        </p:txBody>
      </p:sp>
      <p:sp>
        <p:nvSpPr>
          <p:cNvPr id="3" name="内容占位符 2"/>
          <p:cNvSpPr>
            <a:spLocks noGrp="1"/>
          </p:cNvSpPr>
          <p:nvPr>
            <p:ph sz="half" idx="1"/>
          </p:nvPr>
        </p:nvSpPr>
        <p:spPr>
          <a:xfrm>
            <a:off x="609600" y="1600200"/>
            <a:ext cx="5376672" cy="4525963"/>
          </a:xfrm>
        </p:spPr>
        <p:txBody>
          <a:bodyPr/>
          <a:lstStyle/>
          <a:p>
            <a:pPr lvl="0" fontAlgn="base"/>
            <a:r>
              <a:rPr lang="zh-CN" altLang="en-US" strike="noStrike" noProof="1"/>
              <a:t>单击此处编辑母版文本样式</a:t>
            </a:r>
            <a:endParaRPr lang="zh-CN" altLang="en-US" strike="noStrike" noProof="1"/>
          </a:p>
          <a:p>
            <a:pPr lvl="1" fontAlgn="base"/>
            <a:r>
              <a:rPr lang="zh-CN" altLang="en-US" strike="noStrike" noProof="1"/>
              <a:t>第二级</a:t>
            </a:r>
            <a:endParaRPr lang="zh-CN" altLang="en-US" strike="noStrike" noProof="1"/>
          </a:p>
          <a:p>
            <a:pPr lvl="2" fontAlgn="base"/>
            <a:r>
              <a:rPr lang="zh-CN" altLang="en-US" strike="noStrike" noProof="1"/>
              <a:t>第三级</a:t>
            </a:r>
            <a:endParaRPr lang="zh-CN" altLang="en-US" strike="noStrike" noProof="1"/>
          </a:p>
          <a:p>
            <a:pPr lvl="3" fontAlgn="base"/>
            <a:r>
              <a:rPr lang="zh-CN" altLang="en-US" strike="noStrike" noProof="1"/>
              <a:t>第四级</a:t>
            </a:r>
            <a:endParaRPr lang="zh-CN" altLang="en-US" strike="noStrike" noProof="1"/>
          </a:p>
          <a:p>
            <a:pPr lvl="4" fontAlgn="base"/>
            <a:r>
              <a:rPr lang="zh-CN" altLang="en-US" strike="noStrike" noProof="1"/>
              <a:t>第五级</a:t>
            </a:r>
            <a:endParaRPr lang="zh-CN" altLang="en-US" strike="noStrike" noProof="1"/>
          </a:p>
        </p:txBody>
      </p:sp>
      <p:sp>
        <p:nvSpPr>
          <p:cNvPr id="4" name="内容占位符 3"/>
          <p:cNvSpPr>
            <a:spLocks noGrp="1"/>
          </p:cNvSpPr>
          <p:nvPr>
            <p:ph sz="half" idx="2"/>
          </p:nvPr>
        </p:nvSpPr>
        <p:spPr>
          <a:xfrm>
            <a:off x="6205728" y="1600200"/>
            <a:ext cx="5376672" cy="4525963"/>
          </a:xfrm>
        </p:spPr>
        <p:txBody>
          <a:bodyPr/>
          <a:lstStyle/>
          <a:p>
            <a:pPr lvl="0" fontAlgn="base"/>
            <a:r>
              <a:rPr lang="zh-CN" altLang="en-US" strike="noStrike" noProof="1"/>
              <a:t>单击此处编辑母版文本样式</a:t>
            </a:r>
            <a:endParaRPr lang="zh-CN" altLang="en-US" strike="noStrike" noProof="1"/>
          </a:p>
          <a:p>
            <a:pPr lvl="1" fontAlgn="base"/>
            <a:r>
              <a:rPr lang="zh-CN" altLang="en-US" strike="noStrike" noProof="1"/>
              <a:t>第二级</a:t>
            </a:r>
            <a:endParaRPr lang="zh-CN" altLang="en-US" strike="noStrike" noProof="1"/>
          </a:p>
          <a:p>
            <a:pPr lvl="2" fontAlgn="base"/>
            <a:r>
              <a:rPr lang="zh-CN" altLang="en-US" strike="noStrike" noProof="1"/>
              <a:t>第三级</a:t>
            </a:r>
            <a:endParaRPr lang="zh-CN" altLang="en-US" strike="noStrike" noProof="1"/>
          </a:p>
          <a:p>
            <a:pPr lvl="3" fontAlgn="base"/>
            <a:r>
              <a:rPr lang="zh-CN" altLang="en-US" strike="noStrike" noProof="1"/>
              <a:t>第四级</a:t>
            </a:r>
            <a:endParaRPr lang="zh-CN" altLang="en-US" strike="noStrike" noProof="1"/>
          </a:p>
          <a:p>
            <a:pPr lvl="4" fontAlgn="base"/>
            <a:r>
              <a:rPr lang="zh-CN" altLang="en-US" strike="noStrike" noProof="1"/>
              <a:t>第五级</a:t>
            </a:r>
            <a:endParaRPr lang="zh-CN" altLang="en-US" strike="noStrike" noProof="1"/>
          </a:p>
        </p:txBody>
      </p:sp>
      <p:sp>
        <p:nvSpPr>
          <p:cNvPr id="5" name="日期占位符 4"/>
          <p:cNvSpPr>
            <a:spLocks noGrp="1"/>
          </p:cNvSpPr>
          <p:nvPr>
            <p:ph type="dt" sz="half" idx="10"/>
          </p:nvPr>
        </p:nvSpPr>
        <p:spPr/>
        <p:txBody>
          <a:bodyPr/>
          <a:lstStyle/>
          <a:p>
            <a:pPr lvl="0" fontAlgn="base"/>
            <a:endParaRPr lang="zh-CN" altLang="en-US" strike="noStrike" noProof="1">
              <a:latin typeface="Arial" panose="020B0604020202020204" pitchFamily="34" charset="0"/>
            </a:endParaRPr>
          </a:p>
        </p:txBody>
      </p:sp>
      <p:sp>
        <p:nvSpPr>
          <p:cNvPr id="6" name="页脚占位符 5"/>
          <p:cNvSpPr>
            <a:spLocks noGrp="1"/>
          </p:cNvSpPr>
          <p:nvPr>
            <p:ph type="ftr" sz="quarter" idx="11"/>
          </p:nvPr>
        </p:nvSpPr>
        <p:spPr/>
        <p:txBody>
          <a:bodyPr/>
          <a:lstStyle/>
          <a:p>
            <a:pPr lvl="0" fontAlgn="base"/>
            <a:endParaRPr lang="zh-CN" altLang="en-US" strike="noStrike" noProof="1">
              <a:latin typeface="Arial" panose="020B0604020202020204" pitchFamily="34" charset="0"/>
            </a:endParaRPr>
          </a:p>
        </p:txBody>
      </p:sp>
      <p:sp>
        <p:nvSpPr>
          <p:cNvPr id="7" name="灯片编号占位符 6"/>
          <p:cNvSpPr>
            <a:spLocks noGrp="1"/>
          </p:cNvSpPr>
          <p:nvPr>
            <p:ph type="sldNum" sz="quarter" idx="12"/>
          </p:nvPr>
        </p:nvSpPr>
        <p:spPr/>
        <p:txBody>
          <a:bodyPr/>
          <a:lstStyle/>
          <a:p>
            <a:pPr lvl="0" fontAlgn="base"/>
            <a:fld id="{9A0DB2DC-4C9A-4742-B13C-FB6460FD3503}" type="slidenum">
              <a:rPr lang="zh-CN" altLang="en-US" strike="noStrike" noProof="1">
                <a:latin typeface="Arial" panose="020B0604020202020204" pitchFamily="34" charset="0"/>
                <a:ea typeface="宋体" panose="02010600030101010101" pitchFamily="2" charset="-122"/>
                <a:cs typeface="+mn-cs"/>
              </a:rPr>
            </a:fld>
            <a:endParaRPr lang="zh-CN" altLang="en-US" strike="noStrike" noProof="1">
              <a:latin typeface="Arial" panose="020B0604020202020204" pitchFamily="34" charset="0"/>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pPr fontAlgn="base"/>
            <a:r>
              <a:rPr lang="zh-CN" altLang="en-US" strike="noStrike" noProof="1"/>
              <a:t>单击此处编辑母版标题样式</a:t>
            </a:r>
            <a:endParaRPr lang="zh-CN" altLang="en-US" strike="noStrike" noProof="1"/>
          </a:p>
        </p:txBody>
      </p:sp>
      <p:sp>
        <p:nvSpPr>
          <p:cNvPr id="3" name="文本占位符 2"/>
          <p:cNvSpPr>
            <a:spLocks noGrp="1"/>
          </p:cNvSpPr>
          <p:nvPr>
            <p:ph type="body" idx="1"/>
          </p:nvPr>
        </p:nvSpPr>
        <p:spPr>
          <a:xfrm>
            <a:off x="1186774" y="1778438"/>
            <a:ext cx="4873574" cy="823912"/>
          </a:xfrm>
        </p:spPr>
        <p:txBody>
          <a:bodyPr anchor="ctr" anchorCtr="0"/>
          <a:lstStyle>
            <a:lvl1pPr marL="0" indent="0">
              <a:buNone/>
              <a:defRPr sz="2100"/>
            </a:lvl1pPr>
            <a:lvl2pPr marL="342900" indent="0">
              <a:buNone/>
              <a:defRPr sz="1800"/>
            </a:lvl2pPr>
            <a:lvl3pPr marL="685800" indent="0">
              <a:buNone/>
              <a:defRPr sz="1500"/>
            </a:lvl3pPr>
            <a:lvl4pPr marL="1028700" indent="0">
              <a:buNone/>
              <a:defRPr sz="1350"/>
            </a:lvl4pPr>
            <a:lvl5pPr marL="1371600" indent="0">
              <a:buNone/>
              <a:defRPr sz="1350"/>
            </a:lvl5pPr>
            <a:lvl6pPr marL="1714500" indent="0">
              <a:buNone/>
              <a:defRPr sz="1350"/>
            </a:lvl6pPr>
            <a:lvl7pPr marL="2057400" indent="0">
              <a:buNone/>
              <a:defRPr sz="1350"/>
            </a:lvl7pPr>
            <a:lvl8pPr marL="2400300" indent="0">
              <a:buNone/>
              <a:defRPr sz="1350"/>
            </a:lvl8pPr>
            <a:lvl9pPr marL="2743200" indent="0">
              <a:buNone/>
              <a:defRPr sz="1350"/>
            </a:lvl9pPr>
          </a:lstStyle>
          <a:p>
            <a:pPr lvl="0" fontAlgn="base"/>
            <a:r>
              <a:rPr lang="zh-CN" altLang="en-US" strike="noStrike" noProof="1"/>
              <a:t>单击此处编辑母版文本样式</a:t>
            </a:r>
            <a:endParaRPr lang="zh-CN" altLang="en-US" strike="noStrike" noProof="1"/>
          </a:p>
        </p:txBody>
      </p:sp>
      <p:sp>
        <p:nvSpPr>
          <p:cNvPr id="4" name="内容占位符 3"/>
          <p:cNvSpPr>
            <a:spLocks noGrp="1"/>
          </p:cNvSpPr>
          <p:nvPr>
            <p:ph sz="half" idx="2"/>
          </p:nvPr>
        </p:nvSpPr>
        <p:spPr>
          <a:xfrm>
            <a:off x="1186774" y="2665379"/>
            <a:ext cx="4873574" cy="3524284"/>
          </a:xfrm>
        </p:spPr>
        <p:txBody>
          <a:bodyPr/>
          <a:lstStyle/>
          <a:p>
            <a:pPr lvl="0" fontAlgn="base"/>
            <a:r>
              <a:rPr lang="zh-CN" altLang="en-US" strike="noStrike" noProof="1"/>
              <a:t>单击此处编辑母版文本样式</a:t>
            </a:r>
            <a:endParaRPr lang="zh-CN" altLang="en-US" strike="noStrike" noProof="1"/>
          </a:p>
          <a:p>
            <a:pPr lvl="1" fontAlgn="base"/>
            <a:r>
              <a:rPr lang="zh-CN" altLang="en-US" strike="noStrike" noProof="1"/>
              <a:t>第二级</a:t>
            </a:r>
            <a:endParaRPr lang="zh-CN" altLang="en-US" strike="noStrike" noProof="1"/>
          </a:p>
          <a:p>
            <a:pPr lvl="2" fontAlgn="base"/>
            <a:r>
              <a:rPr lang="zh-CN" altLang="en-US" strike="noStrike" noProof="1"/>
              <a:t>第三级</a:t>
            </a:r>
            <a:endParaRPr lang="zh-CN" altLang="en-US" strike="noStrike" noProof="1"/>
          </a:p>
          <a:p>
            <a:pPr lvl="3" fontAlgn="base"/>
            <a:r>
              <a:rPr lang="zh-CN" altLang="en-US" strike="noStrike" noProof="1"/>
              <a:t>第四级</a:t>
            </a:r>
            <a:endParaRPr lang="zh-CN" altLang="en-US" strike="noStrike" noProof="1"/>
          </a:p>
          <a:p>
            <a:pPr lvl="4" fontAlgn="base"/>
            <a:r>
              <a:rPr lang="zh-CN" altLang="en-US" strike="noStrike" noProof="1"/>
              <a:t>第五级</a:t>
            </a:r>
            <a:endParaRPr lang="zh-CN" altLang="en-US" strike="noStrike" noProof="1"/>
          </a:p>
        </p:txBody>
      </p:sp>
      <p:sp>
        <p:nvSpPr>
          <p:cNvPr id="5" name="文本占位符 4"/>
          <p:cNvSpPr>
            <a:spLocks noGrp="1"/>
          </p:cNvSpPr>
          <p:nvPr>
            <p:ph type="body" sz="quarter" idx="3"/>
          </p:nvPr>
        </p:nvSpPr>
        <p:spPr>
          <a:xfrm>
            <a:off x="6256938" y="1778438"/>
            <a:ext cx="4897576" cy="823912"/>
          </a:xfrm>
        </p:spPr>
        <p:txBody>
          <a:bodyPr anchor="ctr" anchorCtr="0"/>
          <a:lstStyle>
            <a:lvl1pPr marL="0" indent="0">
              <a:buNone/>
              <a:defRPr sz="2100"/>
            </a:lvl1pPr>
            <a:lvl2pPr marL="342900" indent="0">
              <a:buNone/>
              <a:defRPr sz="1800"/>
            </a:lvl2pPr>
            <a:lvl3pPr marL="685800" indent="0">
              <a:buNone/>
              <a:defRPr sz="1500"/>
            </a:lvl3pPr>
            <a:lvl4pPr marL="1028700" indent="0">
              <a:buNone/>
              <a:defRPr sz="1350"/>
            </a:lvl4pPr>
            <a:lvl5pPr marL="1371600" indent="0">
              <a:buNone/>
              <a:defRPr sz="1350"/>
            </a:lvl5pPr>
            <a:lvl6pPr marL="1714500" indent="0">
              <a:buNone/>
              <a:defRPr sz="1350"/>
            </a:lvl6pPr>
            <a:lvl7pPr marL="2057400" indent="0">
              <a:buNone/>
              <a:defRPr sz="1350"/>
            </a:lvl7pPr>
            <a:lvl8pPr marL="2400300" indent="0">
              <a:buNone/>
              <a:defRPr sz="1350"/>
            </a:lvl8pPr>
            <a:lvl9pPr marL="2743200" indent="0">
              <a:buNone/>
              <a:defRPr sz="1350"/>
            </a:lvl9pPr>
          </a:lstStyle>
          <a:p>
            <a:pPr lvl="0" fontAlgn="base"/>
            <a:r>
              <a:rPr lang="zh-CN" altLang="en-US" strike="noStrike" noProof="1"/>
              <a:t>单击此处编辑母版文本样式</a:t>
            </a:r>
            <a:endParaRPr lang="zh-CN" altLang="en-US" strike="noStrike" noProof="1"/>
          </a:p>
        </p:txBody>
      </p:sp>
      <p:sp>
        <p:nvSpPr>
          <p:cNvPr id="6" name="内容占位符 5"/>
          <p:cNvSpPr>
            <a:spLocks noGrp="1"/>
          </p:cNvSpPr>
          <p:nvPr>
            <p:ph sz="quarter" idx="4"/>
          </p:nvPr>
        </p:nvSpPr>
        <p:spPr>
          <a:xfrm>
            <a:off x="6256938" y="2665379"/>
            <a:ext cx="4897576" cy="3524284"/>
          </a:xfrm>
        </p:spPr>
        <p:txBody>
          <a:bodyPr/>
          <a:lstStyle/>
          <a:p>
            <a:pPr lvl="0" fontAlgn="base"/>
            <a:r>
              <a:rPr lang="zh-CN" altLang="en-US" strike="noStrike" noProof="1"/>
              <a:t>单击此处编辑母版文本样式</a:t>
            </a:r>
            <a:endParaRPr lang="zh-CN" altLang="en-US" strike="noStrike" noProof="1"/>
          </a:p>
          <a:p>
            <a:pPr lvl="1" fontAlgn="base"/>
            <a:r>
              <a:rPr lang="zh-CN" altLang="en-US" strike="noStrike" noProof="1"/>
              <a:t>第二级</a:t>
            </a:r>
            <a:endParaRPr lang="zh-CN" altLang="en-US" strike="noStrike" noProof="1"/>
          </a:p>
          <a:p>
            <a:pPr lvl="2" fontAlgn="base"/>
            <a:r>
              <a:rPr lang="zh-CN" altLang="en-US" strike="noStrike" noProof="1"/>
              <a:t>第三级</a:t>
            </a:r>
            <a:endParaRPr lang="zh-CN" altLang="en-US" strike="noStrike" noProof="1"/>
          </a:p>
          <a:p>
            <a:pPr lvl="3" fontAlgn="base"/>
            <a:r>
              <a:rPr lang="zh-CN" altLang="en-US" strike="noStrike" noProof="1"/>
              <a:t>第四级</a:t>
            </a:r>
            <a:endParaRPr lang="zh-CN" altLang="en-US" strike="noStrike" noProof="1"/>
          </a:p>
          <a:p>
            <a:pPr lvl="4" fontAlgn="base"/>
            <a:r>
              <a:rPr lang="zh-CN" altLang="en-US" strike="noStrike" noProof="1"/>
              <a:t>第五级</a:t>
            </a:r>
            <a:endParaRPr lang="zh-CN" altLang="en-US" strike="noStrike" noProof="1"/>
          </a:p>
        </p:txBody>
      </p:sp>
      <p:sp>
        <p:nvSpPr>
          <p:cNvPr id="7" name="日期占位符 6"/>
          <p:cNvSpPr>
            <a:spLocks noGrp="1"/>
          </p:cNvSpPr>
          <p:nvPr>
            <p:ph type="dt" sz="half" idx="10"/>
          </p:nvPr>
        </p:nvSpPr>
        <p:spPr/>
        <p:txBody>
          <a:bodyPr/>
          <a:lstStyle/>
          <a:p>
            <a:pPr lvl="0" fontAlgn="base"/>
            <a:endParaRPr lang="zh-CN" altLang="en-US" strike="noStrike" noProof="1">
              <a:latin typeface="Arial" panose="020B0604020202020204" pitchFamily="34" charset="0"/>
            </a:endParaRPr>
          </a:p>
        </p:txBody>
      </p:sp>
      <p:sp>
        <p:nvSpPr>
          <p:cNvPr id="8" name="页脚占位符 7"/>
          <p:cNvSpPr>
            <a:spLocks noGrp="1"/>
          </p:cNvSpPr>
          <p:nvPr>
            <p:ph type="ftr" sz="quarter" idx="11"/>
          </p:nvPr>
        </p:nvSpPr>
        <p:spPr/>
        <p:txBody>
          <a:bodyPr/>
          <a:lstStyle/>
          <a:p>
            <a:pPr lvl="0" fontAlgn="base"/>
            <a:endParaRPr lang="zh-CN" altLang="en-US" strike="noStrike" noProof="1">
              <a:latin typeface="Arial" panose="020B0604020202020204" pitchFamily="34" charset="0"/>
            </a:endParaRPr>
          </a:p>
        </p:txBody>
      </p:sp>
      <p:sp>
        <p:nvSpPr>
          <p:cNvPr id="9" name="灯片编号占位符 8"/>
          <p:cNvSpPr>
            <a:spLocks noGrp="1"/>
          </p:cNvSpPr>
          <p:nvPr>
            <p:ph type="sldNum" sz="quarter" idx="12"/>
          </p:nvPr>
        </p:nvSpPr>
        <p:spPr/>
        <p:txBody>
          <a:bodyPr/>
          <a:lstStyle/>
          <a:p>
            <a:pPr lvl="0" fontAlgn="base"/>
            <a:fld id="{9A0DB2DC-4C9A-4742-B13C-FB6460FD3503}" type="slidenum">
              <a:rPr lang="zh-CN" altLang="en-US" strike="noStrike" noProof="1">
                <a:latin typeface="Arial" panose="020B0604020202020204" pitchFamily="34" charset="0"/>
                <a:ea typeface="宋体" panose="02010600030101010101" pitchFamily="2" charset="-122"/>
                <a:cs typeface="+mn-cs"/>
              </a:rPr>
            </a:fld>
            <a:endParaRPr lang="zh-CN" altLang="en-US" strike="noStrike" noProof="1">
              <a:latin typeface="Arial" panose="020B0604020202020204" pitchFamily="34" charset="0"/>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a:t>单击此处编辑母版标题样式</a:t>
            </a:r>
            <a:endParaRPr lang="zh-CN" altLang="en-US" strike="noStrike" noProof="1"/>
          </a:p>
        </p:txBody>
      </p:sp>
      <p:sp>
        <p:nvSpPr>
          <p:cNvPr id="3" name="日期占位符 2"/>
          <p:cNvSpPr>
            <a:spLocks noGrp="1"/>
          </p:cNvSpPr>
          <p:nvPr>
            <p:ph type="dt" sz="half" idx="10"/>
          </p:nvPr>
        </p:nvSpPr>
        <p:spPr/>
        <p:txBody>
          <a:bodyPr/>
          <a:lstStyle/>
          <a:p>
            <a:pPr lvl="0" fontAlgn="base"/>
            <a:endParaRPr lang="zh-CN" altLang="en-US" strike="noStrike" noProof="1">
              <a:latin typeface="Arial" panose="020B0604020202020204" pitchFamily="34" charset="0"/>
            </a:endParaRPr>
          </a:p>
        </p:txBody>
      </p:sp>
      <p:sp>
        <p:nvSpPr>
          <p:cNvPr id="4" name="页脚占位符 3"/>
          <p:cNvSpPr>
            <a:spLocks noGrp="1"/>
          </p:cNvSpPr>
          <p:nvPr>
            <p:ph type="ftr" sz="quarter" idx="11"/>
          </p:nvPr>
        </p:nvSpPr>
        <p:spPr/>
        <p:txBody>
          <a:bodyPr/>
          <a:lstStyle/>
          <a:p>
            <a:pPr lvl="0" fontAlgn="base"/>
            <a:endParaRPr lang="zh-CN" altLang="en-US" strike="noStrike" noProof="1">
              <a:latin typeface="Arial" panose="020B0604020202020204" pitchFamily="34" charset="0"/>
            </a:endParaRPr>
          </a:p>
        </p:txBody>
      </p:sp>
      <p:sp>
        <p:nvSpPr>
          <p:cNvPr id="5" name="灯片编号占位符 4"/>
          <p:cNvSpPr>
            <a:spLocks noGrp="1"/>
          </p:cNvSpPr>
          <p:nvPr>
            <p:ph type="sldNum" sz="quarter" idx="12"/>
          </p:nvPr>
        </p:nvSpPr>
        <p:spPr/>
        <p:txBody>
          <a:bodyPr/>
          <a:lstStyle/>
          <a:p>
            <a:pPr lvl="0" fontAlgn="base"/>
            <a:fld id="{9A0DB2DC-4C9A-4742-B13C-FB6460FD3503}" type="slidenum">
              <a:rPr lang="zh-CN" altLang="en-US" strike="noStrike" noProof="1">
                <a:latin typeface="Arial" panose="020B0604020202020204" pitchFamily="34" charset="0"/>
                <a:ea typeface="宋体" panose="02010600030101010101" pitchFamily="2" charset="-122"/>
                <a:cs typeface="+mn-cs"/>
              </a:rPr>
            </a:fld>
            <a:endParaRPr lang="zh-CN" altLang="en-US" strike="noStrike" noProof="1">
              <a:latin typeface="Arial" panose="020B0604020202020204" pitchFamily="34" charset="0"/>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pPr lvl="0" fontAlgn="base"/>
            <a:endParaRPr lang="zh-CN" altLang="en-US" strike="noStrike" noProof="1">
              <a:latin typeface="Arial" panose="020B0604020202020204" pitchFamily="34" charset="0"/>
            </a:endParaRPr>
          </a:p>
        </p:txBody>
      </p:sp>
      <p:sp>
        <p:nvSpPr>
          <p:cNvPr id="3" name="页脚占位符 2"/>
          <p:cNvSpPr>
            <a:spLocks noGrp="1"/>
          </p:cNvSpPr>
          <p:nvPr>
            <p:ph type="ftr" sz="quarter" idx="11"/>
          </p:nvPr>
        </p:nvSpPr>
        <p:spPr/>
        <p:txBody>
          <a:bodyPr/>
          <a:lstStyle/>
          <a:p>
            <a:pPr lvl="0" fontAlgn="base"/>
            <a:endParaRPr lang="zh-CN" altLang="en-US" strike="noStrike" noProof="1">
              <a:latin typeface="Arial" panose="020B0604020202020204" pitchFamily="34" charset="0"/>
            </a:endParaRPr>
          </a:p>
        </p:txBody>
      </p:sp>
      <p:sp>
        <p:nvSpPr>
          <p:cNvPr id="4" name="灯片编号占位符 3"/>
          <p:cNvSpPr>
            <a:spLocks noGrp="1"/>
          </p:cNvSpPr>
          <p:nvPr>
            <p:ph type="sldNum" sz="quarter" idx="12"/>
          </p:nvPr>
        </p:nvSpPr>
        <p:spPr/>
        <p:txBody>
          <a:bodyPr/>
          <a:lstStyle/>
          <a:p>
            <a:pPr lvl="0" fontAlgn="base"/>
            <a:fld id="{9A0DB2DC-4C9A-4742-B13C-FB6460FD3503}" type="slidenum">
              <a:rPr lang="zh-CN" altLang="en-US" strike="noStrike" noProof="1">
                <a:latin typeface="Arial" panose="020B0604020202020204" pitchFamily="34" charset="0"/>
                <a:ea typeface="宋体" panose="02010600030101010101" pitchFamily="2" charset="-122"/>
                <a:cs typeface="+mn-cs"/>
              </a:rPr>
            </a:fld>
            <a:endParaRPr lang="zh-CN" altLang="en-US" strike="noStrike" noProof="1">
              <a:latin typeface="Arial" panose="020B0604020202020204" pitchFamily="34" charset="0"/>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2400"/>
            </a:lvl1pPr>
          </a:lstStyle>
          <a:p>
            <a:pPr fontAlgn="base"/>
            <a:r>
              <a:rPr lang="zh-CN" altLang="en-US" strike="noStrike" noProof="1"/>
              <a:t>单击此处编辑母版标题样式</a:t>
            </a:r>
            <a:endParaRPr lang="zh-CN" altLang="en-US" strike="noStrike" noProof="1"/>
          </a:p>
        </p:txBody>
      </p:sp>
      <p:sp>
        <p:nvSpPr>
          <p:cNvPr id="3" name="内容占位符 2"/>
          <p:cNvSpPr>
            <a:spLocks noGrp="1"/>
          </p:cNvSpPr>
          <p:nvPr>
            <p:ph idx="1"/>
          </p:nvPr>
        </p:nvSpPr>
        <p:spPr>
          <a:xfrm>
            <a:off x="5183188" y="987425"/>
            <a:ext cx="617220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fontAlgn="base"/>
            <a:r>
              <a:rPr lang="zh-CN" altLang="en-US" strike="noStrike" noProof="1"/>
              <a:t>单击此处编辑母版文本样式</a:t>
            </a:r>
            <a:endParaRPr lang="zh-CN" altLang="en-US" strike="noStrike" noProof="1"/>
          </a:p>
          <a:p>
            <a:pPr lvl="1" fontAlgn="base"/>
            <a:r>
              <a:rPr lang="zh-CN" altLang="en-US" strike="noStrike" noProof="1"/>
              <a:t>第二级</a:t>
            </a:r>
            <a:endParaRPr lang="zh-CN" altLang="en-US" strike="noStrike" noProof="1"/>
          </a:p>
          <a:p>
            <a:pPr lvl="2" fontAlgn="base"/>
            <a:r>
              <a:rPr lang="zh-CN" altLang="en-US" strike="noStrike" noProof="1"/>
              <a:t>第三级</a:t>
            </a:r>
            <a:endParaRPr lang="zh-CN" altLang="en-US" strike="noStrike" noProof="1"/>
          </a:p>
          <a:p>
            <a:pPr lvl="3" fontAlgn="base"/>
            <a:r>
              <a:rPr lang="zh-CN" altLang="en-US" strike="noStrike" noProof="1"/>
              <a:t>第四级</a:t>
            </a:r>
            <a:endParaRPr lang="zh-CN" altLang="en-US" strike="noStrike" noProof="1"/>
          </a:p>
          <a:p>
            <a:pPr lvl="4" fontAlgn="base"/>
            <a:r>
              <a:rPr lang="zh-CN" altLang="en-US" strike="noStrike" noProof="1"/>
              <a:t>第五级</a:t>
            </a:r>
            <a:endParaRPr lang="zh-CN" altLang="en-US" strike="noStrike" noProof="1"/>
          </a:p>
        </p:txBody>
      </p:sp>
      <p:sp>
        <p:nvSpPr>
          <p:cNvPr id="4" name="文本占位符 3"/>
          <p:cNvSpPr>
            <a:spLocks noGrp="1"/>
          </p:cNvSpPr>
          <p:nvPr>
            <p:ph type="body" sz="half" idx="2"/>
          </p:nvPr>
        </p:nvSpPr>
        <p:spPr>
          <a:xfrm>
            <a:off x="839788" y="2057400"/>
            <a:ext cx="3932237"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fontAlgn="base"/>
            <a:r>
              <a:rPr lang="zh-CN" altLang="en-US" strike="noStrike" noProof="1"/>
              <a:t>单击此处编辑母版文本样式</a:t>
            </a:r>
            <a:endParaRPr lang="zh-CN" altLang="en-US" strike="noStrike" noProof="1"/>
          </a:p>
        </p:txBody>
      </p:sp>
      <p:sp>
        <p:nvSpPr>
          <p:cNvPr id="5" name="日期占位符 4"/>
          <p:cNvSpPr>
            <a:spLocks noGrp="1"/>
          </p:cNvSpPr>
          <p:nvPr>
            <p:ph type="dt" sz="half" idx="10"/>
          </p:nvPr>
        </p:nvSpPr>
        <p:spPr/>
        <p:txBody>
          <a:bodyPr/>
          <a:lstStyle/>
          <a:p>
            <a:pPr lvl="0" fontAlgn="base"/>
            <a:endParaRPr lang="zh-CN" altLang="en-US" strike="noStrike" noProof="1">
              <a:latin typeface="Arial" panose="020B0604020202020204" pitchFamily="34" charset="0"/>
            </a:endParaRPr>
          </a:p>
        </p:txBody>
      </p:sp>
      <p:sp>
        <p:nvSpPr>
          <p:cNvPr id="6" name="页脚占位符 5"/>
          <p:cNvSpPr>
            <a:spLocks noGrp="1"/>
          </p:cNvSpPr>
          <p:nvPr>
            <p:ph type="ftr" sz="quarter" idx="11"/>
          </p:nvPr>
        </p:nvSpPr>
        <p:spPr/>
        <p:txBody>
          <a:bodyPr/>
          <a:lstStyle/>
          <a:p>
            <a:pPr lvl="0" fontAlgn="base"/>
            <a:endParaRPr lang="zh-CN" altLang="en-US" strike="noStrike" noProof="1">
              <a:latin typeface="Arial" panose="020B0604020202020204" pitchFamily="34" charset="0"/>
            </a:endParaRPr>
          </a:p>
        </p:txBody>
      </p:sp>
      <p:sp>
        <p:nvSpPr>
          <p:cNvPr id="7" name="灯片编号占位符 6"/>
          <p:cNvSpPr>
            <a:spLocks noGrp="1"/>
          </p:cNvSpPr>
          <p:nvPr>
            <p:ph type="sldNum" sz="quarter" idx="12"/>
          </p:nvPr>
        </p:nvSpPr>
        <p:spPr/>
        <p:txBody>
          <a:bodyPr/>
          <a:lstStyle/>
          <a:p>
            <a:pPr lvl="0" fontAlgn="base"/>
            <a:fld id="{9A0DB2DC-4C9A-4742-B13C-FB6460FD3503}" type="slidenum">
              <a:rPr lang="zh-CN" altLang="en-US" strike="noStrike" noProof="1">
                <a:latin typeface="Arial" panose="020B0604020202020204" pitchFamily="34" charset="0"/>
                <a:ea typeface="宋体" panose="02010600030101010101" pitchFamily="2" charset="-122"/>
                <a:cs typeface="+mn-cs"/>
              </a:rPr>
            </a:fld>
            <a:endParaRPr lang="zh-CN" altLang="en-US" strike="noStrike" noProof="1">
              <a:latin typeface="Arial" panose="020B0604020202020204" pitchFamily="34" charset="0"/>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a:t>单击此处编辑母版标题样式</a:t>
            </a:r>
            <a:endParaRPr lang="zh-CN" altLang="en-US" strike="noStrike" noProof="1"/>
          </a:p>
        </p:txBody>
      </p:sp>
      <p:sp>
        <p:nvSpPr>
          <p:cNvPr id="3" name="内容占位符 2"/>
          <p:cNvSpPr>
            <a:spLocks noGrp="1"/>
          </p:cNvSpPr>
          <p:nvPr>
            <p:ph idx="1"/>
          </p:nvPr>
        </p:nvSpPr>
        <p:spPr/>
        <p:txBody>
          <a:bodyPr/>
          <a:lstStyle/>
          <a:p>
            <a:pPr lvl="0" fontAlgn="base"/>
            <a:r>
              <a:rPr lang="zh-CN" altLang="en-US" strike="noStrike" noProof="1"/>
              <a:t>单击此处编辑母版文本样式</a:t>
            </a:r>
            <a:endParaRPr lang="zh-CN" altLang="en-US" strike="noStrike" noProof="1"/>
          </a:p>
          <a:p>
            <a:pPr lvl="1" fontAlgn="base"/>
            <a:r>
              <a:rPr lang="zh-CN" altLang="en-US" strike="noStrike" noProof="1"/>
              <a:t>第二级</a:t>
            </a:r>
            <a:endParaRPr lang="zh-CN" altLang="en-US" strike="noStrike" noProof="1"/>
          </a:p>
          <a:p>
            <a:pPr lvl="2" fontAlgn="base"/>
            <a:r>
              <a:rPr lang="zh-CN" altLang="en-US" strike="noStrike" noProof="1"/>
              <a:t>第三级</a:t>
            </a:r>
            <a:endParaRPr lang="zh-CN" altLang="en-US" strike="noStrike" noProof="1"/>
          </a:p>
          <a:p>
            <a:pPr lvl="3" fontAlgn="base"/>
            <a:r>
              <a:rPr lang="zh-CN" altLang="en-US" strike="noStrike" noProof="1"/>
              <a:t>第四级</a:t>
            </a:r>
            <a:endParaRPr lang="zh-CN" altLang="en-US" strike="noStrike" noProof="1"/>
          </a:p>
          <a:p>
            <a:pPr lvl="4" fontAlgn="base"/>
            <a:r>
              <a:rPr lang="zh-CN" altLang="en-US" strike="noStrike" noProof="1"/>
              <a:t>第五级</a:t>
            </a:r>
            <a:endParaRPr lang="zh-CN" altLang="en-US" strike="noStrike" noProof="1"/>
          </a:p>
        </p:txBody>
      </p:sp>
      <p:sp>
        <p:nvSpPr>
          <p:cNvPr id="4" name="日期占位符 3"/>
          <p:cNvSpPr>
            <a:spLocks noGrp="1"/>
          </p:cNvSpPr>
          <p:nvPr>
            <p:ph type="dt" sz="half" idx="10"/>
          </p:nvPr>
        </p:nvSpPr>
        <p:spPr/>
        <p:txBody>
          <a:bodyPr/>
          <a:lstStyle/>
          <a:p>
            <a:pPr lvl="0" fontAlgn="base"/>
            <a:endParaRPr lang="zh-CN" altLang="en-US" strike="noStrike" noProof="1">
              <a:latin typeface="Arial" panose="020B0604020202020204" pitchFamily="34" charset="0"/>
            </a:endParaRPr>
          </a:p>
        </p:txBody>
      </p:sp>
      <p:sp>
        <p:nvSpPr>
          <p:cNvPr id="5" name="页脚占位符 4"/>
          <p:cNvSpPr>
            <a:spLocks noGrp="1"/>
          </p:cNvSpPr>
          <p:nvPr>
            <p:ph type="ftr" sz="quarter" idx="11"/>
          </p:nvPr>
        </p:nvSpPr>
        <p:spPr/>
        <p:txBody>
          <a:bodyPr/>
          <a:lstStyle/>
          <a:p>
            <a:pPr lvl="0" fontAlgn="base"/>
            <a:endParaRPr lang="zh-CN" altLang="en-US" strike="noStrike" noProof="1">
              <a:latin typeface="Arial" panose="020B0604020202020204" pitchFamily="34" charset="0"/>
            </a:endParaRPr>
          </a:p>
        </p:txBody>
      </p:sp>
      <p:sp>
        <p:nvSpPr>
          <p:cNvPr id="6" name="灯片编号占位符 5"/>
          <p:cNvSpPr>
            <a:spLocks noGrp="1"/>
          </p:cNvSpPr>
          <p:nvPr>
            <p:ph type="sldNum" sz="quarter" idx="12"/>
          </p:nvPr>
        </p:nvSpPr>
        <p:spPr/>
        <p:txBody>
          <a:bodyPr/>
          <a:lstStyle/>
          <a:p>
            <a:pPr lvl="0" fontAlgn="base"/>
            <a:fld id="{9A0DB2DC-4C9A-4742-B13C-FB6460FD3503}" type="slidenum">
              <a:rPr lang="zh-CN" altLang="en-US" strike="noStrike" noProof="1">
                <a:latin typeface="Arial" panose="020B0604020202020204" pitchFamily="34" charset="0"/>
                <a:ea typeface="宋体" panose="02010600030101010101" pitchFamily="2" charset="-122"/>
                <a:cs typeface="+mn-cs"/>
              </a:rPr>
            </a:fld>
            <a:endParaRPr lang="zh-CN" altLang="en-US" strike="noStrike" noProof="1">
              <a:latin typeface="Arial" panose="020B0604020202020204" pitchFamily="34" charset="0"/>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4165349" cy="1600200"/>
          </a:xfrm>
        </p:spPr>
        <p:txBody>
          <a:bodyPr anchor="b"/>
          <a:lstStyle>
            <a:lvl1pPr>
              <a:defRPr sz="2400"/>
            </a:lvl1pPr>
          </a:lstStyle>
          <a:p>
            <a:pPr fontAlgn="base"/>
            <a:r>
              <a:rPr lang="zh-CN" altLang="en-US" strike="noStrike" noProof="1"/>
              <a:t>单击此处编辑母版标题样式</a:t>
            </a:r>
            <a:endParaRPr lang="zh-CN" altLang="en-US" strike="noStrike" noProof="1"/>
          </a:p>
        </p:txBody>
      </p:sp>
      <p:sp>
        <p:nvSpPr>
          <p:cNvPr id="3" name="图片占位符 2"/>
          <p:cNvSpPr>
            <a:spLocks noGrp="1"/>
          </p:cNvSpPr>
          <p:nvPr>
            <p:ph type="pic" idx="1"/>
          </p:nvPr>
        </p:nvSpPr>
        <p:spPr>
          <a:xfrm>
            <a:off x="5183188" y="457201"/>
            <a:ext cx="6172200" cy="540385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fontAlgn="base"/>
            <a:endParaRPr lang="zh-CN" altLang="en-US" strike="noStrike" noProof="1"/>
          </a:p>
        </p:txBody>
      </p:sp>
      <p:sp>
        <p:nvSpPr>
          <p:cNvPr id="4" name="文本占位符 3"/>
          <p:cNvSpPr>
            <a:spLocks noGrp="1"/>
          </p:cNvSpPr>
          <p:nvPr>
            <p:ph type="body" sz="half" idx="2"/>
          </p:nvPr>
        </p:nvSpPr>
        <p:spPr>
          <a:xfrm>
            <a:off x="839788" y="2057400"/>
            <a:ext cx="4165349" cy="3811588"/>
          </a:xfrm>
        </p:spPr>
        <p:txBody>
          <a:bodyPr/>
          <a:lstStyle>
            <a:lvl1pPr marL="0" indent="0">
              <a:buNone/>
              <a:defRPr sz="1500"/>
            </a:lvl1pPr>
            <a:lvl2pPr marL="342900" indent="0">
              <a:buNone/>
              <a:defRPr sz="1350"/>
            </a:lvl2pPr>
            <a:lvl3pPr marL="685800" indent="0">
              <a:buNone/>
              <a:defRPr sz="1200"/>
            </a:lvl3pPr>
            <a:lvl4pPr marL="1028700" indent="0">
              <a:buNone/>
              <a:defRPr sz="1050"/>
            </a:lvl4pPr>
            <a:lvl5pPr marL="1371600" indent="0">
              <a:buNone/>
              <a:defRPr sz="1050"/>
            </a:lvl5pPr>
            <a:lvl6pPr marL="1714500" indent="0">
              <a:buNone/>
              <a:defRPr sz="1050"/>
            </a:lvl6pPr>
            <a:lvl7pPr marL="2057400" indent="0">
              <a:buNone/>
              <a:defRPr sz="1050"/>
            </a:lvl7pPr>
            <a:lvl8pPr marL="2400300" indent="0">
              <a:buNone/>
              <a:defRPr sz="1050"/>
            </a:lvl8pPr>
            <a:lvl9pPr marL="2743200" indent="0">
              <a:buNone/>
              <a:defRPr sz="1050"/>
            </a:lvl9pPr>
          </a:lstStyle>
          <a:p>
            <a:pPr lvl="0" fontAlgn="base"/>
            <a:r>
              <a:rPr lang="zh-CN" altLang="en-US" strike="noStrike" noProof="1"/>
              <a:t>单击此处编辑母版文本样式</a:t>
            </a:r>
            <a:endParaRPr lang="zh-CN" altLang="en-US" strike="noStrike" noProof="1"/>
          </a:p>
        </p:txBody>
      </p:sp>
      <p:sp>
        <p:nvSpPr>
          <p:cNvPr id="5" name="日期占位符 4"/>
          <p:cNvSpPr>
            <a:spLocks noGrp="1"/>
          </p:cNvSpPr>
          <p:nvPr>
            <p:ph type="dt" sz="half" idx="10"/>
          </p:nvPr>
        </p:nvSpPr>
        <p:spPr/>
        <p:txBody>
          <a:bodyPr/>
          <a:lstStyle/>
          <a:p>
            <a:pPr lvl="0" fontAlgn="base"/>
            <a:endParaRPr lang="zh-CN" altLang="en-US" strike="noStrike" noProof="1">
              <a:latin typeface="Arial" panose="020B0604020202020204" pitchFamily="34" charset="0"/>
            </a:endParaRPr>
          </a:p>
        </p:txBody>
      </p:sp>
      <p:sp>
        <p:nvSpPr>
          <p:cNvPr id="6" name="页脚占位符 5"/>
          <p:cNvSpPr>
            <a:spLocks noGrp="1"/>
          </p:cNvSpPr>
          <p:nvPr>
            <p:ph type="ftr" sz="quarter" idx="11"/>
          </p:nvPr>
        </p:nvSpPr>
        <p:spPr/>
        <p:txBody>
          <a:bodyPr/>
          <a:lstStyle/>
          <a:p>
            <a:pPr lvl="0" fontAlgn="base"/>
            <a:endParaRPr lang="zh-CN" altLang="en-US" strike="noStrike" noProof="1">
              <a:latin typeface="Arial" panose="020B0604020202020204" pitchFamily="34" charset="0"/>
            </a:endParaRPr>
          </a:p>
        </p:txBody>
      </p:sp>
      <p:sp>
        <p:nvSpPr>
          <p:cNvPr id="7" name="灯片编号占位符 6"/>
          <p:cNvSpPr>
            <a:spLocks noGrp="1"/>
          </p:cNvSpPr>
          <p:nvPr>
            <p:ph type="sldNum" sz="quarter" idx="12"/>
          </p:nvPr>
        </p:nvSpPr>
        <p:spPr/>
        <p:txBody>
          <a:bodyPr/>
          <a:lstStyle/>
          <a:p>
            <a:pPr lvl="0" fontAlgn="base"/>
            <a:fld id="{9A0DB2DC-4C9A-4742-B13C-FB6460FD3503}" type="slidenum">
              <a:rPr lang="zh-CN" altLang="en-US" strike="noStrike" noProof="1">
                <a:latin typeface="Arial" panose="020B0604020202020204" pitchFamily="34" charset="0"/>
                <a:ea typeface="宋体" panose="02010600030101010101" pitchFamily="2" charset="-122"/>
                <a:cs typeface="+mn-cs"/>
              </a:rPr>
            </a:fld>
            <a:endParaRPr lang="zh-CN" altLang="en-US" strike="noStrike" noProof="1">
              <a:latin typeface="Arial" panose="020B0604020202020204" pitchFamily="34" charset="0"/>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a:t>单击此处编辑母版标题样式</a:t>
            </a:r>
            <a:endParaRPr lang="zh-CN" altLang="en-US" strike="noStrike" noProof="1"/>
          </a:p>
        </p:txBody>
      </p:sp>
      <p:sp>
        <p:nvSpPr>
          <p:cNvPr id="3" name="竖排文字占位符 2"/>
          <p:cNvSpPr>
            <a:spLocks noGrp="1"/>
          </p:cNvSpPr>
          <p:nvPr>
            <p:ph type="body" orient="vert" idx="1"/>
          </p:nvPr>
        </p:nvSpPr>
        <p:spPr/>
        <p:txBody>
          <a:bodyPr vert="eaVert"/>
          <a:lstStyle/>
          <a:p>
            <a:pPr lvl="0" fontAlgn="base"/>
            <a:r>
              <a:rPr lang="zh-CN" altLang="en-US" strike="noStrike" noProof="1"/>
              <a:t>单击此处编辑母版文本样式</a:t>
            </a:r>
            <a:endParaRPr lang="zh-CN" altLang="en-US" strike="noStrike" noProof="1"/>
          </a:p>
          <a:p>
            <a:pPr lvl="1" fontAlgn="base"/>
            <a:r>
              <a:rPr lang="zh-CN" altLang="en-US" strike="noStrike" noProof="1"/>
              <a:t>第二级</a:t>
            </a:r>
            <a:endParaRPr lang="zh-CN" altLang="en-US" strike="noStrike" noProof="1"/>
          </a:p>
          <a:p>
            <a:pPr lvl="2" fontAlgn="base"/>
            <a:r>
              <a:rPr lang="zh-CN" altLang="en-US" strike="noStrike" noProof="1"/>
              <a:t>第三级</a:t>
            </a:r>
            <a:endParaRPr lang="zh-CN" altLang="en-US" strike="noStrike" noProof="1"/>
          </a:p>
          <a:p>
            <a:pPr lvl="3" fontAlgn="base"/>
            <a:r>
              <a:rPr lang="zh-CN" altLang="en-US" strike="noStrike" noProof="1"/>
              <a:t>第四级</a:t>
            </a:r>
            <a:endParaRPr lang="zh-CN" altLang="en-US" strike="noStrike" noProof="1"/>
          </a:p>
          <a:p>
            <a:pPr lvl="4" fontAlgn="base"/>
            <a:r>
              <a:rPr lang="zh-CN" altLang="en-US" strike="noStrike" noProof="1"/>
              <a:t>第五级</a:t>
            </a:r>
            <a:endParaRPr lang="zh-CN" altLang="en-US" strike="noStrike" noProof="1"/>
          </a:p>
        </p:txBody>
      </p:sp>
      <p:sp>
        <p:nvSpPr>
          <p:cNvPr id="4" name="日期占位符 3"/>
          <p:cNvSpPr>
            <a:spLocks noGrp="1"/>
          </p:cNvSpPr>
          <p:nvPr>
            <p:ph type="dt" sz="half" idx="10"/>
          </p:nvPr>
        </p:nvSpPr>
        <p:spPr/>
        <p:txBody>
          <a:bodyPr/>
          <a:lstStyle/>
          <a:p>
            <a:pPr lvl="0" fontAlgn="base"/>
            <a:endParaRPr lang="zh-CN" altLang="en-US" strike="noStrike" noProof="1">
              <a:latin typeface="Arial" panose="020B0604020202020204" pitchFamily="34" charset="0"/>
            </a:endParaRPr>
          </a:p>
        </p:txBody>
      </p:sp>
      <p:sp>
        <p:nvSpPr>
          <p:cNvPr id="5" name="页脚占位符 4"/>
          <p:cNvSpPr>
            <a:spLocks noGrp="1"/>
          </p:cNvSpPr>
          <p:nvPr>
            <p:ph type="ftr" sz="quarter" idx="11"/>
          </p:nvPr>
        </p:nvSpPr>
        <p:spPr/>
        <p:txBody>
          <a:bodyPr/>
          <a:lstStyle/>
          <a:p>
            <a:pPr lvl="0" fontAlgn="base"/>
            <a:endParaRPr lang="zh-CN" altLang="en-US" strike="noStrike" noProof="1">
              <a:latin typeface="Arial" panose="020B0604020202020204" pitchFamily="34" charset="0"/>
            </a:endParaRPr>
          </a:p>
        </p:txBody>
      </p:sp>
      <p:sp>
        <p:nvSpPr>
          <p:cNvPr id="6" name="灯片编号占位符 5"/>
          <p:cNvSpPr>
            <a:spLocks noGrp="1"/>
          </p:cNvSpPr>
          <p:nvPr>
            <p:ph type="sldNum" sz="quarter" idx="12"/>
          </p:nvPr>
        </p:nvSpPr>
        <p:spPr/>
        <p:txBody>
          <a:bodyPr/>
          <a:lstStyle/>
          <a:p>
            <a:pPr lvl="0" fontAlgn="base"/>
            <a:fld id="{9A0DB2DC-4C9A-4742-B13C-FB6460FD3503}" type="slidenum">
              <a:rPr lang="zh-CN" altLang="en-US" strike="noStrike" noProof="1">
                <a:latin typeface="Arial" panose="020B0604020202020204" pitchFamily="34" charset="0"/>
                <a:ea typeface="宋体" panose="02010600030101010101" pitchFamily="2" charset="-122"/>
                <a:cs typeface="+mn-cs"/>
              </a:rPr>
            </a:fld>
            <a:endParaRPr lang="zh-CN" altLang="en-US" strike="noStrike" noProof="1">
              <a:latin typeface="Arial" panose="020B0604020202020204" pitchFamily="34" charset="0"/>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竖版">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39200" y="274638"/>
            <a:ext cx="2743200" cy="5851525"/>
          </a:xfrm>
        </p:spPr>
        <p:txBody>
          <a:bodyPr vert="eaVert"/>
          <a:lstStyle/>
          <a:p>
            <a:pPr fontAlgn="base"/>
            <a:r>
              <a:rPr lang="zh-CN" altLang="en-US" strike="noStrike" noProof="1"/>
              <a:t>单击此处编辑母版标题样式</a:t>
            </a:r>
            <a:endParaRPr lang="zh-CN" altLang="en-US" strike="noStrike" noProof="1"/>
          </a:p>
        </p:txBody>
      </p:sp>
      <p:sp>
        <p:nvSpPr>
          <p:cNvPr id="3" name="竖排文字占位符 2"/>
          <p:cNvSpPr>
            <a:spLocks noGrp="1"/>
          </p:cNvSpPr>
          <p:nvPr>
            <p:ph type="body" orient="vert" idx="1"/>
          </p:nvPr>
        </p:nvSpPr>
        <p:spPr>
          <a:xfrm>
            <a:off x="609600" y="274638"/>
            <a:ext cx="8070574" cy="5851525"/>
          </a:xfrm>
        </p:spPr>
        <p:txBody>
          <a:bodyPr vert="eaVert"/>
          <a:lstStyle/>
          <a:p>
            <a:pPr lvl="0" fontAlgn="base"/>
            <a:r>
              <a:rPr lang="zh-CN" altLang="en-US" strike="noStrike" noProof="1"/>
              <a:t>单击此处编辑母版文本样式</a:t>
            </a:r>
            <a:endParaRPr lang="zh-CN" altLang="en-US" strike="noStrike" noProof="1"/>
          </a:p>
          <a:p>
            <a:pPr lvl="1" fontAlgn="base"/>
            <a:r>
              <a:rPr lang="zh-CN" altLang="en-US" strike="noStrike" noProof="1"/>
              <a:t>第二级</a:t>
            </a:r>
            <a:endParaRPr lang="zh-CN" altLang="en-US" strike="noStrike" noProof="1"/>
          </a:p>
          <a:p>
            <a:pPr lvl="2" fontAlgn="base"/>
            <a:r>
              <a:rPr lang="zh-CN" altLang="en-US" strike="noStrike" noProof="1"/>
              <a:t>第三级</a:t>
            </a:r>
            <a:endParaRPr lang="zh-CN" altLang="en-US" strike="noStrike" noProof="1"/>
          </a:p>
          <a:p>
            <a:pPr lvl="3" fontAlgn="base"/>
            <a:r>
              <a:rPr lang="zh-CN" altLang="en-US" strike="noStrike" noProof="1"/>
              <a:t>第四级</a:t>
            </a:r>
            <a:endParaRPr lang="zh-CN" altLang="en-US" strike="noStrike" noProof="1"/>
          </a:p>
          <a:p>
            <a:pPr lvl="4" fontAlgn="base"/>
            <a:r>
              <a:rPr lang="zh-CN" altLang="en-US" strike="noStrike" noProof="1"/>
              <a:t>第五级</a:t>
            </a:r>
            <a:endParaRPr lang="zh-CN" altLang="en-US" strike="noStrike" noProof="1"/>
          </a:p>
        </p:txBody>
      </p:sp>
      <p:sp>
        <p:nvSpPr>
          <p:cNvPr id="4" name="日期占位符 3"/>
          <p:cNvSpPr>
            <a:spLocks noGrp="1"/>
          </p:cNvSpPr>
          <p:nvPr>
            <p:ph type="dt" sz="half" idx="10"/>
          </p:nvPr>
        </p:nvSpPr>
        <p:spPr/>
        <p:txBody>
          <a:bodyPr/>
          <a:lstStyle/>
          <a:p>
            <a:pPr lvl="0" fontAlgn="base"/>
            <a:endParaRPr lang="zh-CN" altLang="en-US" strike="noStrike" noProof="1">
              <a:latin typeface="Arial" panose="020B0604020202020204" pitchFamily="34" charset="0"/>
            </a:endParaRPr>
          </a:p>
        </p:txBody>
      </p:sp>
      <p:sp>
        <p:nvSpPr>
          <p:cNvPr id="5" name="页脚占位符 4"/>
          <p:cNvSpPr>
            <a:spLocks noGrp="1"/>
          </p:cNvSpPr>
          <p:nvPr>
            <p:ph type="ftr" sz="quarter" idx="11"/>
          </p:nvPr>
        </p:nvSpPr>
        <p:spPr/>
        <p:txBody>
          <a:bodyPr/>
          <a:lstStyle/>
          <a:p>
            <a:pPr lvl="0" fontAlgn="base"/>
            <a:endParaRPr lang="zh-CN" altLang="en-US" strike="noStrike" noProof="1">
              <a:latin typeface="Arial" panose="020B0604020202020204" pitchFamily="34" charset="0"/>
            </a:endParaRPr>
          </a:p>
        </p:txBody>
      </p:sp>
      <p:sp>
        <p:nvSpPr>
          <p:cNvPr id="6" name="灯片编号占位符 5"/>
          <p:cNvSpPr>
            <a:spLocks noGrp="1"/>
          </p:cNvSpPr>
          <p:nvPr>
            <p:ph type="sldNum" sz="quarter" idx="12"/>
          </p:nvPr>
        </p:nvSpPr>
        <p:spPr/>
        <p:txBody>
          <a:bodyPr/>
          <a:lstStyle/>
          <a:p>
            <a:pPr lvl="0" fontAlgn="base"/>
            <a:fld id="{9A0DB2DC-4C9A-4742-B13C-FB6460FD3503}" type="slidenum">
              <a:rPr lang="zh-CN" altLang="en-US" strike="noStrike" noProof="1">
                <a:latin typeface="Arial" panose="020B0604020202020204" pitchFamily="34" charset="0"/>
                <a:ea typeface="宋体" panose="02010600030101010101" pitchFamily="2" charset="-122"/>
                <a:cs typeface="+mn-cs"/>
              </a:rPr>
            </a:fld>
            <a:endParaRPr lang="zh-CN" altLang="en-US" strike="noStrike" noProof="1">
              <a:latin typeface="Arial" panose="020B0604020202020204" pitchFamily="34" charset="0"/>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4500"/>
            </a:lvl1pPr>
          </a:lstStyle>
          <a:p>
            <a:pPr fontAlgn="base"/>
            <a:r>
              <a:rPr lang="zh-CN" altLang="en-US" strike="noStrike" noProof="1"/>
              <a:t>单击此处编辑母版标题样式</a:t>
            </a:r>
            <a:endParaRPr lang="zh-CN" altLang="en-US" strike="noStrike" noProof="1"/>
          </a:p>
        </p:txBody>
      </p:sp>
      <p:sp>
        <p:nvSpPr>
          <p:cNvPr id="3" name="副标题 2"/>
          <p:cNvSpPr>
            <a:spLocks noGrp="1"/>
          </p:cNvSpPr>
          <p:nvPr>
            <p:ph type="subTitle" idx="1"/>
          </p:nvPr>
        </p:nvSpPr>
        <p:spPr>
          <a:xfrm>
            <a:off x="1524000" y="3602038"/>
            <a:ext cx="9144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pPr fontAlgn="base"/>
            <a:r>
              <a:rPr lang="zh-CN" altLang="en-US" strike="noStrike" noProof="1"/>
              <a:t>单击此处编辑母版副标题样式</a:t>
            </a:r>
            <a:endParaRPr lang="zh-CN" altLang="en-US" strike="noStrike" noProof="1"/>
          </a:p>
        </p:txBody>
      </p:sp>
      <p:sp>
        <p:nvSpPr>
          <p:cNvPr id="4" name="日期占位符 3"/>
          <p:cNvSpPr>
            <a:spLocks noGrp="1"/>
          </p:cNvSpPr>
          <p:nvPr>
            <p:ph type="dt" sz="half" idx="10"/>
          </p:nvPr>
        </p:nvSpPr>
        <p:spPr/>
        <p:txBody>
          <a:bodyPr/>
          <a:lstStyle/>
          <a:p>
            <a:pPr lvl="0" fontAlgn="base"/>
            <a:endParaRPr lang="zh-CN" altLang="en-US" strike="noStrike" noProof="1">
              <a:latin typeface="Arial" panose="020B0604020202020204" pitchFamily="34" charset="0"/>
            </a:endParaRPr>
          </a:p>
        </p:txBody>
      </p:sp>
      <p:sp>
        <p:nvSpPr>
          <p:cNvPr id="5" name="页脚占位符 4"/>
          <p:cNvSpPr>
            <a:spLocks noGrp="1"/>
          </p:cNvSpPr>
          <p:nvPr>
            <p:ph type="ftr" sz="quarter" idx="11"/>
          </p:nvPr>
        </p:nvSpPr>
        <p:spPr/>
        <p:txBody>
          <a:bodyPr/>
          <a:lstStyle/>
          <a:p>
            <a:pPr lvl="0" fontAlgn="base"/>
            <a:endParaRPr lang="zh-CN" altLang="en-US" strike="noStrike" noProof="1">
              <a:latin typeface="Arial" panose="020B0604020202020204" pitchFamily="34" charset="0"/>
            </a:endParaRPr>
          </a:p>
        </p:txBody>
      </p:sp>
      <p:sp>
        <p:nvSpPr>
          <p:cNvPr id="6" name="灯片编号占位符 5"/>
          <p:cNvSpPr>
            <a:spLocks noGrp="1"/>
          </p:cNvSpPr>
          <p:nvPr>
            <p:ph type="sldNum" sz="quarter" idx="12"/>
          </p:nvPr>
        </p:nvSpPr>
        <p:spPr/>
        <p:txBody>
          <a:bodyPr/>
          <a:lstStyle/>
          <a:p>
            <a:pPr lvl="0" fontAlgn="base"/>
            <a:fld id="{9A0DB2DC-4C9A-4742-B13C-FB6460FD3503}" type="slidenum">
              <a:rPr lang="zh-CN" altLang="en-US" strike="noStrike" noProof="1">
                <a:latin typeface="Arial" panose="020B0604020202020204" pitchFamily="34" charset="0"/>
                <a:ea typeface="宋体" panose="02010600030101010101" pitchFamily="2" charset="-122"/>
                <a:cs typeface="+mn-cs"/>
              </a:rPr>
            </a:fld>
            <a:endParaRPr lang="zh-CN" altLang="en-US" strike="noStrike" noProof="1">
              <a:latin typeface="Arial" panose="020B0604020202020204" pitchFamily="34" charset="0"/>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a:t>单击此处编辑母版标题样式</a:t>
            </a:r>
            <a:endParaRPr lang="zh-CN" altLang="en-US" strike="noStrike" noProof="1"/>
          </a:p>
        </p:txBody>
      </p:sp>
      <p:sp>
        <p:nvSpPr>
          <p:cNvPr id="3" name="内容占位符 2"/>
          <p:cNvSpPr>
            <a:spLocks noGrp="1"/>
          </p:cNvSpPr>
          <p:nvPr>
            <p:ph idx="1"/>
          </p:nvPr>
        </p:nvSpPr>
        <p:spPr/>
        <p:txBody>
          <a:bodyPr/>
          <a:lstStyle/>
          <a:p>
            <a:pPr lvl="0" fontAlgn="base"/>
            <a:r>
              <a:rPr lang="zh-CN" altLang="en-US" strike="noStrike" noProof="1"/>
              <a:t>单击此处编辑母版文本样式</a:t>
            </a:r>
            <a:endParaRPr lang="zh-CN" altLang="en-US" strike="noStrike" noProof="1"/>
          </a:p>
          <a:p>
            <a:pPr lvl="1" fontAlgn="base"/>
            <a:r>
              <a:rPr lang="zh-CN" altLang="en-US" strike="noStrike" noProof="1"/>
              <a:t>第二级</a:t>
            </a:r>
            <a:endParaRPr lang="zh-CN" altLang="en-US" strike="noStrike" noProof="1"/>
          </a:p>
          <a:p>
            <a:pPr lvl="2" fontAlgn="base"/>
            <a:r>
              <a:rPr lang="zh-CN" altLang="en-US" strike="noStrike" noProof="1"/>
              <a:t>第三级</a:t>
            </a:r>
            <a:endParaRPr lang="zh-CN" altLang="en-US" strike="noStrike" noProof="1"/>
          </a:p>
          <a:p>
            <a:pPr lvl="3" fontAlgn="base"/>
            <a:r>
              <a:rPr lang="zh-CN" altLang="en-US" strike="noStrike" noProof="1"/>
              <a:t>第四级</a:t>
            </a:r>
            <a:endParaRPr lang="zh-CN" altLang="en-US" strike="noStrike" noProof="1"/>
          </a:p>
          <a:p>
            <a:pPr lvl="4" fontAlgn="base"/>
            <a:r>
              <a:rPr lang="zh-CN" altLang="en-US" strike="noStrike" noProof="1"/>
              <a:t>第五级</a:t>
            </a:r>
            <a:endParaRPr lang="zh-CN" altLang="en-US" strike="noStrike" noProof="1"/>
          </a:p>
        </p:txBody>
      </p:sp>
      <p:sp>
        <p:nvSpPr>
          <p:cNvPr id="4" name="日期占位符 3"/>
          <p:cNvSpPr>
            <a:spLocks noGrp="1"/>
          </p:cNvSpPr>
          <p:nvPr>
            <p:ph type="dt" sz="half" idx="10"/>
          </p:nvPr>
        </p:nvSpPr>
        <p:spPr/>
        <p:txBody>
          <a:bodyPr/>
          <a:lstStyle/>
          <a:p>
            <a:pPr lvl="0" fontAlgn="base"/>
            <a:endParaRPr lang="zh-CN" altLang="en-US" strike="noStrike" noProof="1">
              <a:latin typeface="Arial" panose="020B0604020202020204" pitchFamily="34" charset="0"/>
            </a:endParaRPr>
          </a:p>
        </p:txBody>
      </p:sp>
      <p:sp>
        <p:nvSpPr>
          <p:cNvPr id="5" name="页脚占位符 4"/>
          <p:cNvSpPr>
            <a:spLocks noGrp="1"/>
          </p:cNvSpPr>
          <p:nvPr>
            <p:ph type="ftr" sz="quarter" idx="11"/>
          </p:nvPr>
        </p:nvSpPr>
        <p:spPr/>
        <p:txBody>
          <a:bodyPr/>
          <a:lstStyle/>
          <a:p>
            <a:pPr lvl="0" fontAlgn="base"/>
            <a:endParaRPr lang="zh-CN" altLang="en-US" strike="noStrike" noProof="1">
              <a:latin typeface="Arial" panose="020B0604020202020204" pitchFamily="34" charset="0"/>
            </a:endParaRPr>
          </a:p>
        </p:txBody>
      </p:sp>
      <p:sp>
        <p:nvSpPr>
          <p:cNvPr id="6" name="灯片编号占位符 5"/>
          <p:cNvSpPr>
            <a:spLocks noGrp="1"/>
          </p:cNvSpPr>
          <p:nvPr>
            <p:ph type="sldNum" sz="quarter" idx="12"/>
          </p:nvPr>
        </p:nvSpPr>
        <p:spPr/>
        <p:txBody>
          <a:bodyPr/>
          <a:lstStyle/>
          <a:p>
            <a:pPr lvl="0" fontAlgn="base"/>
            <a:fld id="{9A0DB2DC-4C9A-4742-B13C-FB6460FD3503}" type="slidenum">
              <a:rPr lang="zh-CN" altLang="en-US" strike="noStrike" noProof="1">
                <a:latin typeface="Arial" panose="020B0604020202020204" pitchFamily="34" charset="0"/>
                <a:ea typeface="宋体" panose="02010600030101010101" pitchFamily="2" charset="-122"/>
                <a:cs typeface="+mn-cs"/>
              </a:rPr>
            </a:fld>
            <a:endParaRPr lang="zh-CN" altLang="en-US" strike="noStrike" noProof="1">
              <a:latin typeface="Arial" panose="020B0604020202020204" pitchFamily="34" charset="0"/>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4500"/>
            </a:lvl1pPr>
          </a:lstStyle>
          <a:p>
            <a:pPr fontAlgn="base"/>
            <a:r>
              <a:rPr lang="zh-CN" altLang="en-US" strike="noStrike" noProof="1"/>
              <a:t>单击此处编辑母版标题样式</a:t>
            </a:r>
            <a:endParaRPr lang="zh-CN" altLang="en-US" strike="noStrike" noProof="1"/>
          </a:p>
        </p:txBody>
      </p:sp>
      <p:sp>
        <p:nvSpPr>
          <p:cNvPr id="3" name="文本占位符 2"/>
          <p:cNvSpPr>
            <a:spLocks noGrp="1"/>
          </p:cNvSpPr>
          <p:nvPr>
            <p:ph type="body" idx="1"/>
          </p:nvPr>
        </p:nvSpPr>
        <p:spPr>
          <a:xfrm>
            <a:off x="831850" y="4589463"/>
            <a:ext cx="105156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fontAlgn="base"/>
            <a:r>
              <a:rPr lang="zh-CN" altLang="en-US" strike="noStrike" noProof="1"/>
              <a:t>单击此处编辑母版文本样式</a:t>
            </a:r>
            <a:endParaRPr lang="zh-CN" altLang="en-US" strike="noStrike" noProof="1"/>
          </a:p>
        </p:txBody>
      </p:sp>
      <p:sp>
        <p:nvSpPr>
          <p:cNvPr id="4" name="日期占位符 3"/>
          <p:cNvSpPr>
            <a:spLocks noGrp="1"/>
          </p:cNvSpPr>
          <p:nvPr>
            <p:ph type="dt" sz="half" idx="10"/>
          </p:nvPr>
        </p:nvSpPr>
        <p:spPr/>
        <p:txBody>
          <a:bodyPr/>
          <a:lstStyle/>
          <a:p>
            <a:pPr lvl="0" fontAlgn="base"/>
            <a:endParaRPr lang="zh-CN" altLang="en-US" strike="noStrike" noProof="1">
              <a:latin typeface="Arial" panose="020B0604020202020204" pitchFamily="34" charset="0"/>
            </a:endParaRPr>
          </a:p>
        </p:txBody>
      </p:sp>
      <p:sp>
        <p:nvSpPr>
          <p:cNvPr id="5" name="页脚占位符 4"/>
          <p:cNvSpPr>
            <a:spLocks noGrp="1"/>
          </p:cNvSpPr>
          <p:nvPr>
            <p:ph type="ftr" sz="quarter" idx="11"/>
          </p:nvPr>
        </p:nvSpPr>
        <p:spPr/>
        <p:txBody>
          <a:bodyPr/>
          <a:lstStyle/>
          <a:p>
            <a:pPr lvl="0" fontAlgn="base"/>
            <a:endParaRPr lang="zh-CN" altLang="en-US" strike="noStrike" noProof="1">
              <a:latin typeface="Arial" panose="020B0604020202020204" pitchFamily="34" charset="0"/>
            </a:endParaRPr>
          </a:p>
        </p:txBody>
      </p:sp>
      <p:sp>
        <p:nvSpPr>
          <p:cNvPr id="6" name="灯片编号占位符 5"/>
          <p:cNvSpPr>
            <a:spLocks noGrp="1"/>
          </p:cNvSpPr>
          <p:nvPr>
            <p:ph type="sldNum" sz="quarter" idx="12"/>
          </p:nvPr>
        </p:nvSpPr>
        <p:spPr/>
        <p:txBody>
          <a:bodyPr/>
          <a:lstStyle/>
          <a:p>
            <a:pPr lvl="0" fontAlgn="base"/>
            <a:fld id="{9A0DB2DC-4C9A-4742-B13C-FB6460FD3503}" type="slidenum">
              <a:rPr lang="zh-CN" altLang="en-US" strike="noStrike" noProof="1">
                <a:latin typeface="Arial" panose="020B0604020202020204" pitchFamily="34" charset="0"/>
                <a:ea typeface="宋体" panose="02010600030101010101" pitchFamily="2" charset="-122"/>
                <a:cs typeface="+mn-cs"/>
              </a:rPr>
            </a:fld>
            <a:endParaRPr lang="zh-CN" altLang="en-US" strike="noStrike" noProof="1">
              <a:latin typeface="Arial" panose="020B0604020202020204" pitchFamily="34" charset="0"/>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a:t>单击此处编辑母版标题样式</a:t>
            </a:r>
            <a:endParaRPr lang="zh-CN" altLang="en-US" strike="noStrike" noProof="1"/>
          </a:p>
        </p:txBody>
      </p:sp>
      <p:sp>
        <p:nvSpPr>
          <p:cNvPr id="3" name="内容占位符 2"/>
          <p:cNvSpPr>
            <a:spLocks noGrp="1"/>
          </p:cNvSpPr>
          <p:nvPr>
            <p:ph sz="half" idx="1"/>
          </p:nvPr>
        </p:nvSpPr>
        <p:spPr>
          <a:xfrm>
            <a:off x="609600" y="1600200"/>
            <a:ext cx="5376672" cy="4525963"/>
          </a:xfrm>
        </p:spPr>
        <p:txBody>
          <a:bodyPr/>
          <a:lstStyle/>
          <a:p>
            <a:pPr lvl="0" fontAlgn="base"/>
            <a:r>
              <a:rPr lang="zh-CN" altLang="en-US" strike="noStrike" noProof="1"/>
              <a:t>单击此处编辑母版文本样式</a:t>
            </a:r>
            <a:endParaRPr lang="zh-CN" altLang="en-US" strike="noStrike" noProof="1"/>
          </a:p>
          <a:p>
            <a:pPr lvl="1" fontAlgn="base"/>
            <a:r>
              <a:rPr lang="zh-CN" altLang="en-US" strike="noStrike" noProof="1"/>
              <a:t>第二级</a:t>
            </a:r>
            <a:endParaRPr lang="zh-CN" altLang="en-US" strike="noStrike" noProof="1"/>
          </a:p>
          <a:p>
            <a:pPr lvl="2" fontAlgn="base"/>
            <a:r>
              <a:rPr lang="zh-CN" altLang="en-US" strike="noStrike" noProof="1"/>
              <a:t>第三级</a:t>
            </a:r>
            <a:endParaRPr lang="zh-CN" altLang="en-US" strike="noStrike" noProof="1"/>
          </a:p>
          <a:p>
            <a:pPr lvl="3" fontAlgn="base"/>
            <a:r>
              <a:rPr lang="zh-CN" altLang="en-US" strike="noStrike" noProof="1"/>
              <a:t>第四级</a:t>
            </a:r>
            <a:endParaRPr lang="zh-CN" altLang="en-US" strike="noStrike" noProof="1"/>
          </a:p>
          <a:p>
            <a:pPr lvl="4" fontAlgn="base"/>
            <a:r>
              <a:rPr lang="zh-CN" altLang="en-US" strike="noStrike" noProof="1"/>
              <a:t>第五级</a:t>
            </a:r>
            <a:endParaRPr lang="zh-CN" altLang="en-US" strike="noStrike" noProof="1"/>
          </a:p>
        </p:txBody>
      </p:sp>
      <p:sp>
        <p:nvSpPr>
          <p:cNvPr id="4" name="内容占位符 3"/>
          <p:cNvSpPr>
            <a:spLocks noGrp="1"/>
          </p:cNvSpPr>
          <p:nvPr>
            <p:ph sz="half" idx="2"/>
          </p:nvPr>
        </p:nvSpPr>
        <p:spPr>
          <a:xfrm>
            <a:off x="6205728" y="1600200"/>
            <a:ext cx="5376672" cy="4525963"/>
          </a:xfrm>
        </p:spPr>
        <p:txBody>
          <a:bodyPr/>
          <a:lstStyle/>
          <a:p>
            <a:pPr lvl="0" fontAlgn="base"/>
            <a:r>
              <a:rPr lang="zh-CN" altLang="en-US" strike="noStrike" noProof="1"/>
              <a:t>单击此处编辑母版文本样式</a:t>
            </a:r>
            <a:endParaRPr lang="zh-CN" altLang="en-US" strike="noStrike" noProof="1"/>
          </a:p>
          <a:p>
            <a:pPr lvl="1" fontAlgn="base"/>
            <a:r>
              <a:rPr lang="zh-CN" altLang="en-US" strike="noStrike" noProof="1"/>
              <a:t>第二级</a:t>
            </a:r>
            <a:endParaRPr lang="zh-CN" altLang="en-US" strike="noStrike" noProof="1"/>
          </a:p>
          <a:p>
            <a:pPr lvl="2" fontAlgn="base"/>
            <a:r>
              <a:rPr lang="zh-CN" altLang="en-US" strike="noStrike" noProof="1"/>
              <a:t>第三级</a:t>
            </a:r>
            <a:endParaRPr lang="zh-CN" altLang="en-US" strike="noStrike" noProof="1"/>
          </a:p>
          <a:p>
            <a:pPr lvl="3" fontAlgn="base"/>
            <a:r>
              <a:rPr lang="zh-CN" altLang="en-US" strike="noStrike" noProof="1"/>
              <a:t>第四级</a:t>
            </a:r>
            <a:endParaRPr lang="zh-CN" altLang="en-US" strike="noStrike" noProof="1"/>
          </a:p>
          <a:p>
            <a:pPr lvl="4" fontAlgn="base"/>
            <a:r>
              <a:rPr lang="zh-CN" altLang="en-US" strike="noStrike" noProof="1"/>
              <a:t>第五级</a:t>
            </a:r>
            <a:endParaRPr lang="zh-CN" altLang="en-US" strike="noStrike" noProof="1"/>
          </a:p>
        </p:txBody>
      </p:sp>
      <p:sp>
        <p:nvSpPr>
          <p:cNvPr id="5" name="日期占位符 4"/>
          <p:cNvSpPr>
            <a:spLocks noGrp="1"/>
          </p:cNvSpPr>
          <p:nvPr>
            <p:ph type="dt" sz="half" idx="10"/>
          </p:nvPr>
        </p:nvSpPr>
        <p:spPr/>
        <p:txBody>
          <a:bodyPr/>
          <a:lstStyle/>
          <a:p>
            <a:pPr lvl="0" fontAlgn="base"/>
            <a:endParaRPr lang="zh-CN" altLang="en-US" strike="noStrike" noProof="1">
              <a:latin typeface="Arial" panose="020B0604020202020204" pitchFamily="34" charset="0"/>
            </a:endParaRPr>
          </a:p>
        </p:txBody>
      </p:sp>
      <p:sp>
        <p:nvSpPr>
          <p:cNvPr id="6" name="页脚占位符 5"/>
          <p:cNvSpPr>
            <a:spLocks noGrp="1"/>
          </p:cNvSpPr>
          <p:nvPr>
            <p:ph type="ftr" sz="quarter" idx="11"/>
          </p:nvPr>
        </p:nvSpPr>
        <p:spPr/>
        <p:txBody>
          <a:bodyPr/>
          <a:lstStyle/>
          <a:p>
            <a:pPr lvl="0" fontAlgn="base"/>
            <a:endParaRPr lang="zh-CN" altLang="en-US" strike="noStrike" noProof="1">
              <a:latin typeface="Arial" panose="020B0604020202020204" pitchFamily="34" charset="0"/>
            </a:endParaRPr>
          </a:p>
        </p:txBody>
      </p:sp>
      <p:sp>
        <p:nvSpPr>
          <p:cNvPr id="7" name="灯片编号占位符 6"/>
          <p:cNvSpPr>
            <a:spLocks noGrp="1"/>
          </p:cNvSpPr>
          <p:nvPr>
            <p:ph type="sldNum" sz="quarter" idx="12"/>
          </p:nvPr>
        </p:nvSpPr>
        <p:spPr/>
        <p:txBody>
          <a:bodyPr/>
          <a:lstStyle/>
          <a:p>
            <a:pPr lvl="0" fontAlgn="base"/>
            <a:fld id="{9A0DB2DC-4C9A-4742-B13C-FB6460FD3503}" type="slidenum">
              <a:rPr lang="zh-CN" altLang="en-US" strike="noStrike" noProof="1">
                <a:latin typeface="Arial" panose="020B0604020202020204" pitchFamily="34" charset="0"/>
                <a:ea typeface="宋体" panose="02010600030101010101" pitchFamily="2" charset="-122"/>
                <a:cs typeface="+mn-cs"/>
              </a:rPr>
            </a:fld>
            <a:endParaRPr lang="zh-CN" altLang="en-US" strike="noStrike" noProof="1">
              <a:latin typeface="Arial" panose="020B0604020202020204" pitchFamily="34" charset="0"/>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pPr fontAlgn="base"/>
            <a:r>
              <a:rPr lang="zh-CN" altLang="en-US" strike="noStrike" noProof="1"/>
              <a:t>单击此处编辑母版标题样式</a:t>
            </a:r>
            <a:endParaRPr lang="zh-CN" altLang="en-US" strike="noStrike" noProof="1"/>
          </a:p>
        </p:txBody>
      </p:sp>
      <p:sp>
        <p:nvSpPr>
          <p:cNvPr id="3" name="文本占位符 2"/>
          <p:cNvSpPr>
            <a:spLocks noGrp="1"/>
          </p:cNvSpPr>
          <p:nvPr>
            <p:ph type="body" idx="1"/>
          </p:nvPr>
        </p:nvSpPr>
        <p:spPr>
          <a:xfrm>
            <a:off x="1186774" y="1778438"/>
            <a:ext cx="4873574" cy="823912"/>
          </a:xfrm>
        </p:spPr>
        <p:txBody>
          <a:bodyPr anchor="ctr" anchorCtr="0"/>
          <a:lstStyle>
            <a:lvl1pPr marL="0" indent="0">
              <a:buNone/>
              <a:defRPr sz="2100"/>
            </a:lvl1pPr>
            <a:lvl2pPr marL="342900" indent="0">
              <a:buNone/>
              <a:defRPr sz="1800"/>
            </a:lvl2pPr>
            <a:lvl3pPr marL="685800" indent="0">
              <a:buNone/>
              <a:defRPr sz="1500"/>
            </a:lvl3pPr>
            <a:lvl4pPr marL="1028700" indent="0">
              <a:buNone/>
              <a:defRPr sz="1350"/>
            </a:lvl4pPr>
            <a:lvl5pPr marL="1371600" indent="0">
              <a:buNone/>
              <a:defRPr sz="1350"/>
            </a:lvl5pPr>
            <a:lvl6pPr marL="1714500" indent="0">
              <a:buNone/>
              <a:defRPr sz="1350"/>
            </a:lvl6pPr>
            <a:lvl7pPr marL="2057400" indent="0">
              <a:buNone/>
              <a:defRPr sz="1350"/>
            </a:lvl7pPr>
            <a:lvl8pPr marL="2400300" indent="0">
              <a:buNone/>
              <a:defRPr sz="1350"/>
            </a:lvl8pPr>
            <a:lvl9pPr marL="2743200" indent="0">
              <a:buNone/>
              <a:defRPr sz="1350"/>
            </a:lvl9pPr>
          </a:lstStyle>
          <a:p>
            <a:pPr lvl="0" fontAlgn="base"/>
            <a:r>
              <a:rPr lang="zh-CN" altLang="en-US" strike="noStrike" noProof="1"/>
              <a:t>单击此处编辑母版文本样式</a:t>
            </a:r>
            <a:endParaRPr lang="zh-CN" altLang="en-US" strike="noStrike" noProof="1"/>
          </a:p>
        </p:txBody>
      </p:sp>
      <p:sp>
        <p:nvSpPr>
          <p:cNvPr id="4" name="内容占位符 3"/>
          <p:cNvSpPr>
            <a:spLocks noGrp="1"/>
          </p:cNvSpPr>
          <p:nvPr>
            <p:ph sz="half" idx="2"/>
          </p:nvPr>
        </p:nvSpPr>
        <p:spPr>
          <a:xfrm>
            <a:off x="1186774" y="2665379"/>
            <a:ext cx="4873574" cy="3524284"/>
          </a:xfrm>
        </p:spPr>
        <p:txBody>
          <a:bodyPr/>
          <a:lstStyle/>
          <a:p>
            <a:pPr lvl="0" fontAlgn="base"/>
            <a:r>
              <a:rPr lang="zh-CN" altLang="en-US" strike="noStrike" noProof="1"/>
              <a:t>单击此处编辑母版文本样式</a:t>
            </a:r>
            <a:endParaRPr lang="zh-CN" altLang="en-US" strike="noStrike" noProof="1"/>
          </a:p>
          <a:p>
            <a:pPr lvl="1" fontAlgn="base"/>
            <a:r>
              <a:rPr lang="zh-CN" altLang="en-US" strike="noStrike" noProof="1"/>
              <a:t>第二级</a:t>
            </a:r>
            <a:endParaRPr lang="zh-CN" altLang="en-US" strike="noStrike" noProof="1"/>
          </a:p>
          <a:p>
            <a:pPr lvl="2" fontAlgn="base"/>
            <a:r>
              <a:rPr lang="zh-CN" altLang="en-US" strike="noStrike" noProof="1"/>
              <a:t>第三级</a:t>
            </a:r>
            <a:endParaRPr lang="zh-CN" altLang="en-US" strike="noStrike" noProof="1"/>
          </a:p>
          <a:p>
            <a:pPr lvl="3" fontAlgn="base"/>
            <a:r>
              <a:rPr lang="zh-CN" altLang="en-US" strike="noStrike" noProof="1"/>
              <a:t>第四级</a:t>
            </a:r>
            <a:endParaRPr lang="zh-CN" altLang="en-US" strike="noStrike" noProof="1"/>
          </a:p>
          <a:p>
            <a:pPr lvl="4" fontAlgn="base"/>
            <a:r>
              <a:rPr lang="zh-CN" altLang="en-US" strike="noStrike" noProof="1"/>
              <a:t>第五级</a:t>
            </a:r>
            <a:endParaRPr lang="zh-CN" altLang="en-US" strike="noStrike" noProof="1"/>
          </a:p>
        </p:txBody>
      </p:sp>
      <p:sp>
        <p:nvSpPr>
          <p:cNvPr id="5" name="文本占位符 4"/>
          <p:cNvSpPr>
            <a:spLocks noGrp="1"/>
          </p:cNvSpPr>
          <p:nvPr>
            <p:ph type="body" sz="quarter" idx="3"/>
          </p:nvPr>
        </p:nvSpPr>
        <p:spPr>
          <a:xfrm>
            <a:off x="6256938" y="1778438"/>
            <a:ext cx="4897576" cy="823912"/>
          </a:xfrm>
        </p:spPr>
        <p:txBody>
          <a:bodyPr anchor="ctr" anchorCtr="0"/>
          <a:lstStyle>
            <a:lvl1pPr marL="0" indent="0">
              <a:buNone/>
              <a:defRPr sz="2100"/>
            </a:lvl1pPr>
            <a:lvl2pPr marL="342900" indent="0">
              <a:buNone/>
              <a:defRPr sz="1800"/>
            </a:lvl2pPr>
            <a:lvl3pPr marL="685800" indent="0">
              <a:buNone/>
              <a:defRPr sz="1500"/>
            </a:lvl3pPr>
            <a:lvl4pPr marL="1028700" indent="0">
              <a:buNone/>
              <a:defRPr sz="1350"/>
            </a:lvl4pPr>
            <a:lvl5pPr marL="1371600" indent="0">
              <a:buNone/>
              <a:defRPr sz="1350"/>
            </a:lvl5pPr>
            <a:lvl6pPr marL="1714500" indent="0">
              <a:buNone/>
              <a:defRPr sz="1350"/>
            </a:lvl6pPr>
            <a:lvl7pPr marL="2057400" indent="0">
              <a:buNone/>
              <a:defRPr sz="1350"/>
            </a:lvl7pPr>
            <a:lvl8pPr marL="2400300" indent="0">
              <a:buNone/>
              <a:defRPr sz="1350"/>
            </a:lvl8pPr>
            <a:lvl9pPr marL="2743200" indent="0">
              <a:buNone/>
              <a:defRPr sz="1350"/>
            </a:lvl9pPr>
          </a:lstStyle>
          <a:p>
            <a:pPr lvl="0" fontAlgn="base"/>
            <a:r>
              <a:rPr lang="zh-CN" altLang="en-US" strike="noStrike" noProof="1"/>
              <a:t>单击此处编辑母版文本样式</a:t>
            </a:r>
            <a:endParaRPr lang="zh-CN" altLang="en-US" strike="noStrike" noProof="1"/>
          </a:p>
        </p:txBody>
      </p:sp>
      <p:sp>
        <p:nvSpPr>
          <p:cNvPr id="6" name="内容占位符 5"/>
          <p:cNvSpPr>
            <a:spLocks noGrp="1"/>
          </p:cNvSpPr>
          <p:nvPr>
            <p:ph sz="quarter" idx="4"/>
          </p:nvPr>
        </p:nvSpPr>
        <p:spPr>
          <a:xfrm>
            <a:off x="6256938" y="2665379"/>
            <a:ext cx="4897576" cy="3524284"/>
          </a:xfrm>
        </p:spPr>
        <p:txBody>
          <a:bodyPr/>
          <a:lstStyle/>
          <a:p>
            <a:pPr lvl="0" fontAlgn="base"/>
            <a:r>
              <a:rPr lang="zh-CN" altLang="en-US" strike="noStrike" noProof="1"/>
              <a:t>单击此处编辑母版文本样式</a:t>
            </a:r>
            <a:endParaRPr lang="zh-CN" altLang="en-US" strike="noStrike" noProof="1"/>
          </a:p>
          <a:p>
            <a:pPr lvl="1" fontAlgn="base"/>
            <a:r>
              <a:rPr lang="zh-CN" altLang="en-US" strike="noStrike" noProof="1"/>
              <a:t>第二级</a:t>
            </a:r>
            <a:endParaRPr lang="zh-CN" altLang="en-US" strike="noStrike" noProof="1"/>
          </a:p>
          <a:p>
            <a:pPr lvl="2" fontAlgn="base"/>
            <a:r>
              <a:rPr lang="zh-CN" altLang="en-US" strike="noStrike" noProof="1"/>
              <a:t>第三级</a:t>
            </a:r>
            <a:endParaRPr lang="zh-CN" altLang="en-US" strike="noStrike" noProof="1"/>
          </a:p>
          <a:p>
            <a:pPr lvl="3" fontAlgn="base"/>
            <a:r>
              <a:rPr lang="zh-CN" altLang="en-US" strike="noStrike" noProof="1"/>
              <a:t>第四级</a:t>
            </a:r>
            <a:endParaRPr lang="zh-CN" altLang="en-US" strike="noStrike" noProof="1"/>
          </a:p>
          <a:p>
            <a:pPr lvl="4" fontAlgn="base"/>
            <a:r>
              <a:rPr lang="zh-CN" altLang="en-US" strike="noStrike" noProof="1"/>
              <a:t>第五级</a:t>
            </a:r>
            <a:endParaRPr lang="zh-CN" altLang="en-US" strike="noStrike" noProof="1"/>
          </a:p>
        </p:txBody>
      </p:sp>
      <p:sp>
        <p:nvSpPr>
          <p:cNvPr id="7" name="日期占位符 6"/>
          <p:cNvSpPr>
            <a:spLocks noGrp="1"/>
          </p:cNvSpPr>
          <p:nvPr>
            <p:ph type="dt" sz="half" idx="10"/>
          </p:nvPr>
        </p:nvSpPr>
        <p:spPr/>
        <p:txBody>
          <a:bodyPr/>
          <a:lstStyle/>
          <a:p>
            <a:pPr lvl="0" fontAlgn="base"/>
            <a:endParaRPr lang="zh-CN" altLang="en-US" strike="noStrike" noProof="1">
              <a:latin typeface="Arial" panose="020B0604020202020204" pitchFamily="34" charset="0"/>
            </a:endParaRPr>
          </a:p>
        </p:txBody>
      </p:sp>
      <p:sp>
        <p:nvSpPr>
          <p:cNvPr id="8" name="页脚占位符 7"/>
          <p:cNvSpPr>
            <a:spLocks noGrp="1"/>
          </p:cNvSpPr>
          <p:nvPr>
            <p:ph type="ftr" sz="quarter" idx="11"/>
          </p:nvPr>
        </p:nvSpPr>
        <p:spPr/>
        <p:txBody>
          <a:bodyPr/>
          <a:lstStyle/>
          <a:p>
            <a:pPr lvl="0" fontAlgn="base"/>
            <a:endParaRPr lang="zh-CN" altLang="en-US" strike="noStrike" noProof="1">
              <a:latin typeface="Arial" panose="020B0604020202020204" pitchFamily="34" charset="0"/>
            </a:endParaRPr>
          </a:p>
        </p:txBody>
      </p:sp>
      <p:sp>
        <p:nvSpPr>
          <p:cNvPr id="9" name="灯片编号占位符 8"/>
          <p:cNvSpPr>
            <a:spLocks noGrp="1"/>
          </p:cNvSpPr>
          <p:nvPr>
            <p:ph type="sldNum" sz="quarter" idx="12"/>
          </p:nvPr>
        </p:nvSpPr>
        <p:spPr/>
        <p:txBody>
          <a:bodyPr/>
          <a:lstStyle/>
          <a:p>
            <a:pPr lvl="0" fontAlgn="base"/>
            <a:fld id="{9A0DB2DC-4C9A-4742-B13C-FB6460FD3503}" type="slidenum">
              <a:rPr lang="zh-CN" altLang="en-US" strike="noStrike" noProof="1">
                <a:latin typeface="Arial" panose="020B0604020202020204" pitchFamily="34" charset="0"/>
                <a:ea typeface="宋体" panose="02010600030101010101" pitchFamily="2" charset="-122"/>
                <a:cs typeface="+mn-cs"/>
              </a:rPr>
            </a:fld>
            <a:endParaRPr lang="zh-CN" altLang="en-US" strike="noStrike" noProof="1">
              <a:latin typeface="Arial" panose="020B0604020202020204" pitchFamily="34" charset="0"/>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a:t>单击此处编辑母版标题样式</a:t>
            </a:r>
            <a:endParaRPr lang="zh-CN" altLang="en-US" strike="noStrike" noProof="1"/>
          </a:p>
        </p:txBody>
      </p:sp>
      <p:sp>
        <p:nvSpPr>
          <p:cNvPr id="3" name="日期占位符 2"/>
          <p:cNvSpPr>
            <a:spLocks noGrp="1"/>
          </p:cNvSpPr>
          <p:nvPr>
            <p:ph type="dt" sz="half" idx="10"/>
          </p:nvPr>
        </p:nvSpPr>
        <p:spPr/>
        <p:txBody>
          <a:bodyPr/>
          <a:lstStyle/>
          <a:p>
            <a:pPr lvl="0" fontAlgn="base"/>
            <a:endParaRPr lang="zh-CN" altLang="en-US" strike="noStrike" noProof="1">
              <a:latin typeface="Arial" panose="020B0604020202020204" pitchFamily="34" charset="0"/>
            </a:endParaRPr>
          </a:p>
        </p:txBody>
      </p:sp>
      <p:sp>
        <p:nvSpPr>
          <p:cNvPr id="4" name="页脚占位符 3"/>
          <p:cNvSpPr>
            <a:spLocks noGrp="1"/>
          </p:cNvSpPr>
          <p:nvPr>
            <p:ph type="ftr" sz="quarter" idx="11"/>
          </p:nvPr>
        </p:nvSpPr>
        <p:spPr/>
        <p:txBody>
          <a:bodyPr/>
          <a:lstStyle/>
          <a:p>
            <a:pPr lvl="0" fontAlgn="base"/>
            <a:endParaRPr lang="zh-CN" altLang="en-US" strike="noStrike" noProof="1">
              <a:latin typeface="Arial" panose="020B0604020202020204" pitchFamily="34" charset="0"/>
            </a:endParaRPr>
          </a:p>
        </p:txBody>
      </p:sp>
      <p:sp>
        <p:nvSpPr>
          <p:cNvPr id="5" name="灯片编号占位符 4"/>
          <p:cNvSpPr>
            <a:spLocks noGrp="1"/>
          </p:cNvSpPr>
          <p:nvPr>
            <p:ph type="sldNum" sz="quarter" idx="12"/>
          </p:nvPr>
        </p:nvSpPr>
        <p:spPr/>
        <p:txBody>
          <a:bodyPr/>
          <a:lstStyle/>
          <a:p>
            <a:pPr lvl="0" fontAlgn="base"/>
            <a:fld id="{9A0DB2DC-4C9A-4742-B13C-FB6460FD3503}" type="slidenum">
              <a:rPr lang="zh-CN" altLang="en-US" strike="noStrike" noProof="1">
                <a:latin typeface="Arial" panose="020B0604020202020204" pitchFamily="34" charset="0"/>
                <a:ea typeface="宋体" panose="02010600030101010101" pitchFamily="2" charset="-122"/>
                <a:cs typeface="+mn-cs"/>
              </a:rPr>
            </a:fld>
            <a:endParaRPr lang="zh-CN" altLang="en-US" strike="noStrike" noProof="1">
              <a:latin typeface="Arial" panose="020B0604020202020204" pitchFamily="34" charset="0"/>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pPr lvl="0" fontAlgn="base"/>
            <a:endParaRPr lang="zh-CN" altLang="en-US" strike="noStrike" noProof="1">
              <a:latin typeface="Arial" panose="020B0604020202020204" pitchFamily="34" charset="0"/>
            </a:endParaRPr>
          </a:p>
        </p:txBody>
      </p:sp>
      <p:sp>
        <p:nvSpPr>
          <p:cNvPr id="3" name="页脚占位符 2"/>
          <p:cNvSpPr>
            <a:spLocks noGrp="1"/>
          </p:cNvSpPr>
          <p:nvPr>
            <p:ph type="ftr" sz="quarter" idx="11"/>
          </p:nvPr>
        </p:nvSpPr>
        <p:spPr/>
        <p:txBody>
          <a:bodyPr/>
          <a:lstStyle/>
          <a:p>
            <a:pPr lvl="0" fontAlgn="base"/>
            <a:endParaRPr lang="zh-CN" altLang="en-US" strike="noStrike" noProof="1">
              <a:latin typeface="Arial" panose="020B0604020202020204" pitchFamily="34" charset="0"/>
            </a:endParaRPr>
          </a:p>
        </p:txBody>
      </p:sp>
      <p:sp>
        <p:nvSpPr>
          <p:cNvPr id="4" name="灯片编号占位符 3"/>
          <p:cNvSpPr>
            <a:spLocks noGrp="1"/>
          </p:cNvSpPr>
          <p:nvPr>
            <p:ph type="sldNum" sz="quarter" idx="12"/>
          </p:nvPr>
        </p:nvSpPr>
        <p:spPr/>
        <p:txBody>
          <a:bodyPr/>
          <a:lstStyle/>
          <a:p>
            <a:pPr lvl="0" fontAlgn="base"/>
            <a:fld id="{9A0DB2DC-4C9A-4742-B13C-FB6460FD3503}" type="slidenum">
              <a:rPr lang="zh-CN" altLang="en-US" strike="noStrike" noProof="1">
                <a:latin typeface="Arial" panose="020B0604020202020204" pitchFamily="34" charset="0"/>
                <a:ea typeface="宋体" panose="02010600030101010101" pitchFamily="2" charset="-122"/>
                <a:cs typeface="+mn-cs"/>
              </a:rPr>
            </a:fld>
            <a:endParaRPr lang="zh-CN" altLang="en-US" strike="noStrike" noProof="1">
              <a:latin typeface="Arial" panose="020B0604020202020204" pitchFamily="34" charset="0"/>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4500"/>
            </a:lvl1pPr>
          </a:lstStyle>
          <a:p>
            <a:pPr fontAlgn="base"/>
            <a:r>
              <a:rPr lang="zh-CN" altLang="en-US" strike="noStrike" noProof="1"/>
              <a:t>单击此处编辑母版标题样式</a:t>
            </a:r>
            <a:endParaRPr lang="zh-CN" altLang="en-US" strike="noStrike" noProof="1"/>
          </a:p>
        </p:txBody>
      </p:sp>
      <p:sp>
        <p:nvSpPr>
          <p:cNvPr id="3" name="文本占位符 2"/>
          <p:cNvSpPr>
            <a:spLocks noGrp="1"/>
          </p:cNvSpPr>
          <p:nvPr>
            <p:ph type="body" idx="1"/>
          </p:nvPr>
        </p:nvSpPr>
        <p:spPr>
          <a:xfrm>
            <a:off x="831850" y="4589463"/>
            <a:ext cx="105156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fontAlgn="base"/>
            <a:r>
              <a:rPr lang="zh-CN" altLang="en-US" strike="noStrike" noProof="1"/>
              <a:t>单击此处编辑母版文本样式</a:t>
            </a:r>
            <a:endParaRPr lang="zh-CN" altLang="en-US" strike="noStrike" noProof="1"/>
          </a:p>
        </p:txBody>
      </p:sp>
      <p:sp>
        <p:nvSpPr>
          <p:cNvPr id="4" name="日期占位符 3"/>
          <p:cNvSpPr>
            <a:spLocks noGrp="1"/>
          </p:cNvSpPr>
          <p:nvPr>
            <p:ph type="dt" sz="half" idx="10"/>
          </p:nvPr>
        </p:nvSpPr>
        <p:spPr/>
        <p:txBody>
          <a:bodyPr/>
          <a:lstStyle/>
          <a:p>
            <a:pPr lvl="0" fontAlgn="base"/>
            <a:endParaRPr lang="zh-CN" altLang="en-US" strike="noStrike" noProof="1">
              <a:latin typeface="Arial" panose="020B0604020202020204" pitchFamily="34" charset="0"/>
            </a:endParaRPr>
          </a:p>
        </p:txBody>
      </p:sp>
      <p:sp>
        <p:nvSpPr>
          <p:cNvPr id="5" name="页脚占位符 4"/>
          <p:cNvSpPr>
            <a:spLocks noGrp="1"/>
          </p:cNvSpPr>
          <p:nvPr>
            <p:ph type="ftr" sz="quarter" idx="11"/>
          </p:nvPr>
        </p:nvSpPr>
        <p:spPr/>
        <p:txBody>
          <a:bodyPr/>
          <a:lstStyle/>
          <a:p>
            <a:pPr lvl="0" fontAlgn="base"/>
            <a:endParaRPr lang="zh-CN" altLang="en-US" strike="noStrike" noProof="1">
              <a:latin typeface="Arial" panose="020B0604020202020204" pitchFamily="34" charset="0"/>
            </a:endParaRPr>
          </a:p>
        </p:txBody>
      </p:sp>
      <p:sp>
        <p:nvSpPr>
          <p:cNvPr id="6" name="灯片编号占位符 5"/>
          <p:cNvSpPr>
            <a:spLocks noGrp="1"/>
          </p:cNvSpPr>
          <p:nvPr>
            <p:ph type="sldNum" sz="quarter" idx="12"/>
          </p:nvPr>
        </p:nvSpPr>
        <p:spPr/>
        <p:txBody>
          <a:bodyPr/>
          <a:lstStyle/>
          <a:p>
            <a:pPr lvl="0" fontAlgn="base"/>
            <a:fld id="{9A0DB2DC-4C9A-4742-B13C-FB6460FD3503}" type="slidenum">
              <a:rPr lang="zh-CN" altLang="en-US" strike="noStrike" noProof="1">
                <a:latin typeface="Arial" panose="020B0604020202020204" pitchFamily="34" charset="0"/>
                <a:ea typeface="宋体" panose="02010600030101010101" pitchFamily="2" charset="-122"/>
                <a:cs typeface="+mn-cs"/>
              </a:rPr>
            </a:fld>
            <a:endParaRPr lang="zh-CN" altLang="en-US" strike="noStrike" noProof="1">
              <a:latin typeface="Arial" panose="020B0604020202020204" pitchFamily="34" charset="0"/>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2400"/>
            </a:lvl1pPr>
          </a:lstStyle>
          <a:p>
            <a:pPr fontAlgn="base"/>
            <a:r>
              <a:rPr lang="zh-CN" altLang="en-US" strike="noStrike" noProof="1"/>
              <a:t>单击此处编辑母版标题样式</a:t>
            </a:r>
            <a:endParaRPr lang="zh-CN" altLang="en-US" strike="noStrike" noProof="1"/>
          </a:p>
        </p:txBody>
      </p:sp>
      <p:sp>
        <p:nvSpPr>
          <p:cNvPr id="3" name="内容占位符 2"/>
          <p:cNvSpPr>
            <a:spLocks noGrp="1"/>
          </p:cNvSpPr>
          <p:nvPr>
            <p:ph idx="1"/>
          </p:nvPr>
        </p:nvSpPr>
        <p:spPr>
          <a:xfrm>
            <a:off x="5183188" y="987425"/>
            <a:ext cx="617220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fontAlgn="base"/>
            <a:r>
              <a:rPr lang="zh-CN" altLang="en-US" strike="noStrike" noProof="1"/>
              <a:t>单击此处编辑母版文本样式</a:t>
            </a:r>
            <a:endParaRPr lang="zh-CN" altLang="en-US" strike="noStrike" noProof="1"/>
          </a:p>
          <a:p>
            <a:pPr lvl="1" fontAlgn="base"/>
            <a:r>
              <a:rPr lang="zh-CN" altLang="en-US" strike="noStrike" noProof="1"/>
              <a:t>第二级</a:t>
            </a:r>
            <a:endParaRPr lang="zh-CN" altLang="en-US" strike="noStrike" noProof="1"/>
          </a:p>
          <a:p>
            <a:pPr lvl="2" fontAlgn="base"/>
            <a:r>
              <a:rPr lang="zh-CN" altLang="en-US" strike="noStrike" noProof="1"/>
              <a:t>第三级</a:t>
            </a:r>
            <a:endParaRPr lang="zh-CN" altLang="en-US" strike="noStrike" noProof="1"/>
          </a:p>
          <a:p>
            <a:pPr lvl="3" fontAlgn="base"/>
            <a:r>
              <a:rPr lang="zh-CN" altLang="en-US" strike="noStrike" noProof="1"/>
              <a:t>第四级</a:t>
            </a:r>
            <a:endParaRPr lang="zh-CN" altLang="en-US" strike="noStrike" noProof="1"/>
          </a:p>
          <a:p>
            <a:pPr lvl="4" fontAlgn="base"/>
            <a:r>
              <a:rPr lang="zh-CN" altLang="en-US" strike="noStrike" noProof="1"/>
              <a:t>第五级</a:t>
            </a:r>
            <a:endParaRPr lang="zh-CN" altLang="en-US" strike="noStrike" noProof="1"/>
          </a:p>
        </p:txBody>
      </p:sp>
      <p:sp>
        <p:nvSpPr>
          <p:cNvPr id="4" name="文本占位符 3"/>
          <p:cNvSpPr>
            <a:spLocks noGrp="1"/>
          </p:cNvSpPr>
          <p:nvPr>
            <p:ph type="body" sz="half" idx="2"/>
          </p:nvPr>
        </p:nvSpPr>
        <p:spPr>
          <a:xfrm>
            <a:off x="839788" y="2057400"/>
            <a:ext cx="3932237"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fontAlgn="base"/>
            <a:r>
              <a:rPr lang="zh-CN" altLang="en-US" strike="noStrike" noProof="1"/>
              <a:t>单击此处编辑母版文本样式</a:t>
            </a:r>
            <a:endParaRPr lang="zh-CN" altLang="en-US" strike="noStrike" noProof="1"/>
          </a:p>
        </p:txBody>
      </p:sp>
      <p:sp>
        <p:nvSpPr>
          <p:cNvPr id="5" name="日期占位符 4"/>
          <p:cNvSpPr>
            <a:spLocks noGrp="1"/>
          </p:cNvSpPr>
          <p:nvPr>
            <p:ph type="dt" sz="half" idx="10"/>
          </p:nvPr>
        </p:nvSpPr>
        <p:spPr/>
        <p:txBody>
          <a:bodyPr/>
          <a:lstStyle/>
          <a:p>
            <a:pPr lvl="0" fontAlgn="base"/>
            <a:endParaRPr lang="zh-CN" altLang="en-US" strike="noStrike" noProof="1">
              <a:latin typeface="Arial" panose="020B0604020202020204" pitchFamily="34" charset="0"/>
            </a:endParaRPr>
          </a:p>
        </p:txBody>
      </p:sp>
      <p:sp>
        <p:nvSpPr>
          <p:cNvPr id="6" name="页脚占位符 5"/>
          <p:cNvSpPr>
            <a:spLocks noGrp="1"/>
          </p:cNvSpPr>
          <p:nvPr>
            <p:ph type="ftr" sz="quarter" idx="11"/>
          </p:nvPr>
        </p:nvSpPr>
        <p:spPr/>
        <p:txBody>
          <a:bodyPr/>
          <a:lstStyle/>
          <a:p>
            <a:pPr lvl="0" fontAlgn="base"/>
            <a:endParaRPr lang="zh-CN" altLang="en-US" strike="noStrike" noProof="1">
              <a:latin typeface="Arial" panose="020B0604020202020204" pitchFamily="34" charset="0"/>
            </a:endParaRPr>
          </a:p>
        </p:txBody>
      </p:sp>
      <p:sp>
        <p:nvSpPr>
          <p:cNvPr id="7" name="灯片编号占位符 6"/>
          <p:cNvSpPr>
            <a:spLocks noGrp="1"/>
          </p:cNvSpPr>
          <p:nvPr>
            <p:ph type="sldNum" sz="quarter" idx="12"/>
          </p:nvPr>
        </p:nvSpPr>
        <p:spPr/>
        <p:txBody>
          <a:bodyPr/>
          <a:lstStyle/>
          <a:p>
            <a:pPr lvl="0" fontAlgn="base"/>
            <a:fld id="{9A0DB2DC-4C9A-4742-B13C-FB6460FD3503}" type="slidenum">
              <a:rPr lang="zh-CN" altLang="en-US" strike="noStrike" noProof="1">
                <a:latin typeface="Arial" panose="020B0604020202020204" pitchFamily="34" charset="0"/>
                <a:ea typeface="宋体" panose="02010600030101010101" pitchFamily="2" charset="-122"/>
                <a:cs typeface="+mn-cs"/>
              </a:rPr>
            </a:fld>
            <a:endParaRPr lang="zh-CN" altLang="en-US" strike="noStrike" noProof="1">
              <a:latin typeface="Arial" panose="020B0604020202020204" pitchFamily="34" charset="0"/>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4165349" cy="1600200"/>
          </a:xfrm>
        </p:spPr>
        <p:txBody>
          <a:bodyPr anchor="b"/>
          <a:lstStyle>
            <a:lvl1pPr>
              <a:defRPr sz="2400"/>
            </a:lvl1pPr>
          </a:lstStyle>
          <a:p>
            <a:pPr fontAlgn="base"/>
            <a:r>
              <a:rPr lang="zh-CN" altLang="en-US" strike="noStrike" noProof="1"/>
              <a:t>单击此处编辑母版标题样式</a:t>
            </a:r>
            <a:endParaRPr lang="zh-CN" altLang="en-US" strike="noStrike" noProof="1"/>
          </a:p>
        </p:txBody>
      </p:sp>
      <p:sp>
        <p:nvSpPr>
          <p:cNvPr id="3" name="图片占位符 2"/>
          <p:cNvSpPr>
            <a:spLocks noGrp="1"/>
          </p:cNvSpPr>
          <p:nvPr>
            <p:ph type="pic" idx="1"/>
          </p:nvPr>
        </p:nvSpPr>
        <p:spPr>
          <a:xfrm>
            <a:off x="5183188" y="457201"/>
            <a:ext cx="6172200" cy="540385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fontAlgn="base"/>
            <a:endParaRPr lang="zh-CN" altLang="en-US" strike="noStrike" noProof="1"/>
          </a:p>
        </p:txBody>
      </p:sp>
      <p:sp>
        <p:nvSpPr>
          <p:cNvPr id="4" name="文本占位符 3"/>
          <p:cNvSpPr>
            <a:spLocks noGrp="1"/>
          </p:cNvSpPr>
          <p:nvPr>
            <p:ph type="body" sz="half" idx="2"/>
          </p:nvPr>
        </p:nvSpPr>
        <p:spPr>
          <a:xfrm>
            <a:off x="839788" y="2057400"/>
            <a:ext cx="4165349" cy="3811588"/>
          </a:xfrm>
        </p:spPr>
        <p:txBody>
          <a:bodyPr/>
          <a:lstStyle>
            <a:lvl1pPr marL="0" indent="0">
              <a:buNone/>
              <a:defRPr sz="1500"/>
            </a:lvl1pPr>
            <a:lvl2pPr marL="342900" indent="0">
              <a:buNone/>
              <a:defRPr sz="1350"/>
            </a:lvl2pPr>
            <a:lvl3pPr marL="685800" indent="0">
              <a:buNone/>
              <a:defRPr sz="1200"/>
            </a:lvl3pPr>
            <a:lvl4pPr marL="1028700" indent="0">
              <a:buNone/>
              <a:defRPr sz="1050"/>
            </a:lvl4pPr>
            <a:lvl5pPr marL="1371600" indent="0">
              <a:buNone/>
              <a:defRPr sz="1050"/>
            </a:lvl5pPr>
            <a:lvl6pPr marL="1714500" indent="0">
              <a:buNone/>
              <a:defRPr sz="1050"/>
            </a:lvl6pPr>
            <a:lvl7pPr marL="2057400" indent="0">
              <a:buNone/>
              <a:defRPr sz="1050"/>
            </a:lvl7pPr>
            <a:lvl8pPr marL="2400300" indent="0">
              <a:buNone/>
              <a:defRPr sz="1050"/>
            </a:lvl8pPr>
            <a:lvl9pPr marL="2743200" indent="0">
              <a:buNone/>
              <a:defRPr sz="1050"/>
            </a:lvl9pPr>
          </a:lstStyle>
          <a:p>
            <a:pPr lvl="0" fontAlgn="base"/>
            <a:r>
              <a:rPr lang="zh-CN" altLang="en-US" strike="noStrike" noProof="1"/>
              <a:t>单击此处编辑母版文本样式</a:t>
            </a:r>
            <a:endParaRPr lang="zh-CN" altLang="en-US" strike="noStrike" noProof="1"/>
          </a:p>
        </p:txBody>
      </p:sp>
      <p:sp>
        <p:nvSpPr>
          <p:cNvPr id="5" name="日期占位符 4"/>
          <p:cNvSpPr>
            <a:spLocks noGrp="1"/>
          </p:cNvSpPr>
          <p:nvPr>
            <p:ph type="dt" sz="half" idx="10"/>
          </p:nvPr>
        </p:nvSpPr>
        <p:spPr/>
        <p:txBody>
          <a:bodyPr/>
          <a:lstStyle/>
          <a:p>
            <a:pPr lvl="0" fontAlgn="base"/>
            <a:endParaRPr lang="zh-CN" altLang="en-US" strike="noStrike" noProof="1">
              <a:latin typeface="Arial" panose="020B0604020202020204" pitchFamily="34" charset="0"/>
            </a:endParaRPr>
          </a:p>
        </p:txBody>
      </p:sp>
      <p:sp>
        <p:nvSpPr>
          <p:cNvPr id="6" name="页脚占位符 5"/>
          <p:cNvSpPr>
            <a:spLocks noGrp="1"/>
          </p:cNvSpPr>
          <p:nvPr>
            <p:ph type="ftr" sz="quarter" idx="11"/>
          </p:nvPr>
        </p:nvSpPr>
        <p:spPr/>
        <p:txBody>
          <a:bodyPr/>
          <a:lstStyle/>
          <a:p>
            <a:pPr lvl="0" fontAlgn="base"/>
            <a:endParaRPr lang="zh-CN" altLang="en-US" strike="noStrike" noProof="1">
              <a:latin typeface="Arial" panose="020B0604020202020204" pitchFamily="34" charset="0"/>
            </a:endParaRPr>
          </a:p>
        </p:txBody>
      </p:sp>
      <p:sp>
        <p:nvSpPr>
          <p:cNvPr id="7" name="灯片编号占位符 6"/>
          <p:cNvSpPr>
            <a:spLocks noGrp="1"/>
          </p:cNvSpPr>
          <p:nvPr>
            <p:ph type="sldNum" sz="quarter" idx="12"/>
          </p:nvPr>
        </p:nvSpPr>
        <p:spPr/>
        <p:txBody>
          <a:bodyPr/>
          <a:lstStyle/>
          <a:p>
            <a:pPr lvl="0" fontAlgn="base"/>
            <a:fld id="{9A0DB2DC-4C9A-4742-B13C-FB6460FD3503}" type="slidenum">
              <a:rPr lang="zh-CN" altLang="en-US" strike="noStrike" noProof="1">
                <a:latin typeface="Arial" panose="020B0604020202020204" pitchFamily="34" charset="0"/>
                <a:ea typeface="宋体" panose="02010600030101010101" pitchFamily="2" charset="-122"/>
                <a:cs typeface="+mn-cs"/>
              </a:rPr>
            </a:fld>
            <a:endParaRPr lang="zh-CN" altLang="en-US" strike="noStrike" noProof="1">
              <a:latin typeface="Arial" panose="020B0604020202020204" pitchFamily="34" charset="0"/>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a:t>单击此处编辑母版标题样式</a:t>
            </a:r>
            <a:endParaRPr lang="zh-CN" altLang="en-US" strike="noStrike" noProof="1"/>
          </a:p>
        </p:txBody>
      </p:sp>
      <p:sp>
        <p:nvSpPr>
          <p:cNvPr id="3" name="竖排文字占位符 2"/>
          <p:cNvSpPr>
            <a:spLocks noGrp="1"/>
          </p:cNvSpPr>
          <p:nvPr>
            <p:ph type="body" orient="vert" idx="1"/>
          </p:nvPr>
        </p:nvSpPr>
        <p:spPr/>
        <p:txBody>
          <a:bodyPr vert="eaVert"/>
          <a:lstStyle/>
          <a:p>
            <a:pPr lvl="0" fontAlgn="base"/>
            <a:r>
              <a:rPr lang="zh-CN" altLang="en-US" strike="noStrike" noProof="1"/>
              <a:t>单击此处编辑母版文本样式</a:t>
            </a:r>
            <a:endParaRPr lang="zh-CN" altLang="en-US" strike="noStrike" noProof="1"/>
          </a:p>
          <a:p>
            <a:pPr lvl="1" fontAlgn="base"/>
            <a:r>
              <a:rPr lang="zh-CN" altLang="en-US" strike="noStrike" noProof="1"/>
              <a:t>第二级</a:t>
            </a:r>
            <a:endParaRPr lang="zh-CN" altLang="en-US" strike="noStrike" noProof="1"/>
          </a:p>
          <a:p>
            <a:pPr lvl="2" fontAlgn="base"/>
            <a:r>
              <a:rPr lang="zh-CN" altLang="en-US" strike="noStrike" noProof="1"/>
              <a:t>第三级</a:t>
            </a:r>
            <a:endParaRPr lang="zh-CN" altLang="en-US" strike="noStrike" noProof="1"/>
          </a:p>
          <a:p>
            <a:pPr lvl="3" fontAlgn="base"/>
            <a:r>
              <a:rPr lang="zh-CN" altLang="en-US" strike="noStrike" noProof="1"/>
              <a:t>第四级</a:t>
            </a:r>
            <a:endParaRPr lang="zh-CN" altLang="en-US" strike="noStrike" noProof="1"/>
          </a:p>
          <a:p>
            <a:pPr lvl="4" fontAlgn="base"/>
            <a:r>
              <a:rPr lang="zh-CN" altLang="en-US" strike="noStrike" noProof="1"/>
              <a:t>第五级</a:t>
            </a:r>
            <a:endParaRPr lang="zh-CN" altLang="en-US" strike="noStrike" noProof="1"/>
          </a:p>
        </p:txBody>
      </p:sp>
      <p:sp>
        <p:nvSpPr>
          <p:cNvPr id="4" name="日期占位符 3"/>
          <p:cNvSpPr>
            <a:spLocks noGrp="1"/>
          </p:cNvSpPr>
          <p:nvPr>
            <p:ph type="dt" sz="half" idx="10"/>
          </p:nvPr>
        </p:nvSpPr>
        <p:spPr/>
        <p:txBody>
          <a:bodyPr/>
          <a:lstStyle/>
          <a:p>
            <a:pPr lvl="0" fontAlgn="base"/>
            <a:endParaRPr lang="zh-CN" altLang="en-US" strike="noStrike" noProof="1">
              <a:latin typeface="Arial" panose="020B0604020202020204" pitchFamily="34" charset="0"/>
            </a:endParaRPr>
          </a:p>
        </p:txBody>
      </p:sp>
      <p:sp>
        <p:nvSpPr>
          <p:cNvPr id="5" name="页脚占位符 4"/>
          <p:cNvSpPr>
            <a:spLocks noGrp="1"/>
          </p:cNvSpPr>
          <p:nvPr>
            <p:ph type="ftr" sz="quarter" idx="11"/>
          </p:nvPr>
        </p:nvSpPr>
        <p:spPr/>
        <p:txBody>
          <a:bodyPr/>
          <a:lstStyle/>
          <a:p>
            <a:pPr lvl="0" fontAlgn="base"/>
            <a:endParaRPr lang="zh-CN" altLang="en-US" strike="noStrike" noProof="1">
              <a:latin typeface="Arial" panose="020B0604020202020204" pitchFamily="34" charset="0"/>
            </a:endParaRPr>
          </a:p>
        </p:txBody>
      </p:sp>
      <p:sp>
        <p:nvSpPr>
          <p:cNvPr id="6" name="灯片编号占位符 5"/>
          <p:cNvSpPr>
            <a:spLocks noGrp="1"/>
          </p:cNvSpPr>
          <p:nvPr>
            <p:ph type="sldNum" sz="quarter" idx="12"/>
          </p:nvPr>
        </p:nvSpPr>
        <p:spPr/>
        <p:txBody>
          <a:bodyPr/>
          <a:lstStyle/>
          <a:p>
            <a:pPr lvl="0" fontAlgn="base"/>
            <a:fld id="{9A0DB2DC-4C9A-4742-B13C-FB6460FD3503}" type="slidenum">
              <a:rPr lang="zh-CN" altLang="en-US" strike="noStrike" noProof="1">
                <a:latin typeface="Arial" panose="020B0604020202020204" pitchFamily="34" charset="0"/>
                <a:ea typeface="宋体" panose="02010600030101010101" pitchFamily="2" charset="-122"/>
                <a:cs typeface="+mn-cs"/>
              </a:rPr>
            </a:fld>
            <a:endParaRPr lang="zh-CN" altLang="en-US" strike="noStrike" noProof="1">
              <a:latin typeface="Arial" panose="020B0604020202020204" pitchFamily="34" charset="0"/>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竖版">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39200" y="274638"/>
            <a:ext cx="2743200" cy="5851525"/>
          </a:xfrm>
        </p:spPr>
        <p:txBody>
          <a:bodyPr vert="eaVert"/>
          <a:lstStyle/>
          <a:p>
            <a:pPr fontAlgn="base"/>
            <a:r>
              <a:rPr lang="zh-CN" altLang="en-US" strike="noStrike" noProof="1"/>
              <a:t>单击此处编辑母版标题样式</a:t>
            </a:r>
            <a:endParaRPr lang="zh-CN" altLang="en-US" strike="noStrike" noProof="1"/>
          </a:p>
        </p:txBody>
      </p:sp>
      <p:sp>
        <p:nvSpPr>
          <p:cNvPr id="3" name="竖排文字占位符 2"/>
          <p:cNvSpPr>
            <a:spLocks noGrp="1"/>
          </p:cNvSpPr>
          <p:nvPr>
            <p:ph type="body" orient="vert" idx="1"/>
          </p:nvPr>
        </p:nvSpPr>
        <p:spPr>
          <a:xfrm>
            <a:off x="609600" y="274638"/>
            <a:ext cx="8070574" cy="5851525"/>
          </a:xfrm>
        </p:spPr>
        <p:txBody>
          <a:bodyPr vert="eaVert"/>
          <a:lstStyle/>
          <a:p>
            <a:pPr lvl="0" fontAlgn="base"/>
            <a:r>
              <a:rPr lang="zh-CN" altLang="en-US" strike="noStrike" noProof="1"/>
              <a:t>单击此处编辑母版文本样式</a:t>
            </a:r>
            <a:endParaRPr lang="zh-CN" altLang="en-US" strike="noStrike" noProof="1"/>
          </a:p>
          <a:p>
            <a:pPr lvl="1" fontAlgn="base"/>
            <a:r>
              <a:rPr lang="zh-CN" altLang="en-US" strike="noStrike" noProof="1"/>
              <a:t>第二级</a:t>
            </a:r>
            <a:endParaRPr lang="zh-CN" altLang="en-US" strike="noStrike" noProof="1"/>
          </a:p>
          <a:p>
            <a:pPr lvl="2" fontAlgn="base"/>
            <a:r>
              <a:rPr lang="zh-CN" altLang="en-US" strike="noStrike" noProof="1"/>
              <a:t>第三级</a:t>
            </a:r>
            <a:endParaRPr lang="zh-CN" altLang="en-US" strike="noStrike" noProof="1"/>
          </a:p>
          <a:p>
            <a:pPr lvl="3" fontAlgn="base"/>
            <a:r>
              <a:rPr lang="zh-CN" altLang="en-US" strike="noStrike" noProof="1"/>
              <a:t>第四级</a:t>
            </a:r>
            <a:endParaRPr lang="zh-CN" altLang="en-US" strike="noStrike" noProof="1"/>
          </a:p>
          <a:p>
            <a:pPr lvl="4" fontAlgn="base"/>
            <a:r>
              <a:rPr lang="zh-CN" altLang="en-US" strike="noStrike" noProof="1"/>
              <a:t>第五级</a:t>
            </a:r>
            <a:endParaRPr lang="zh-CN" altLang="en-US" strike="noStrike" noProof="1"/>
          </a:p>
        </p:txBody>
      </p:sp>
      <p:sp>
        <p:nvSpPr>
          <p:cNvPr id="4" name="日期占位符 3"/>
          <p:cNvSpPr>
            <a:spLocks noGrp="1"/>
          </p:cNvSpPr>
          <p:nvPr>
            <p:ph type="dt" sz="half" idx="10"/>
          </p:nvPr>
        </p:nvSpPr>
        <p:spPr/>
        <p:txBody>
          <a:bodyPr/>
          <a:lstStyle/>
          <a:p>
            <a:pPr lvl="0" fontAlgn="base"/>
            <a:endParaRPr lang="zh-CN" altLang="en-US" strike="noStrike" noProof="1">
              <a:latin typeface="Arial" panose="020B0604020202020204" pitchFamily="34" charset="0"/>
            </a:endParaRPr>
          </a:p>
        </p:txBody>
      </p:sp>
      <p:sp>
        <p:nvSpPr>
          <p:cNvPr id="5" name="页脚占位符 4"/>
          <p:cNvSpPr>
            <a:spLocks noGrp="1"/>
          </p:cNvSpPr>
          <p:nvPr>
            <p:ph type="ftr" sz="quarter" idx="11"/>
          </p:nvPr>
        </p:nvSpPr>
        <p:spPr/>
        <p:txBody>
          <a:bodyPr/>
          <a:lstStyle/>
          <a:p>
            <a:pPr lvl="0" fontAlgn="base"/>
            <a:endParaRPr lang="zh-CN" altLang="en-US" strike="noStrike" noProof="1">
              <a:latin typeface="Arial" panose="020B0604020202020204" pitchFamily="34" charset="0"/>
            </a:endParaRPr>
          </a:p>
        </p:txBody>
      </p:sp>
      <p:sp>
        <p:nvSpPr>
          <p:cNvPr id="6" name="灯片编号占位符 5"/>
          <p:cNvSpPr>
            <a:spLocks noGrp="1"/>
          </p:cNvSpPr>
          <p:nvPr>
            <p:ph type="sldNum" sz="quarter" idx="12"/>
          </p:nvPr>
        </p:nvSpPr>
        <p:spPr/>
        <p:txBody>
          <a:bodyPr/>
          <a:lstStyle/>
          <a:p>
            <a:pPr lvl="0" fontAlgn="base"/>
            <a:fld id="{9A0DB2DC-4C9A-4742-B13C-FB6460FD3503}" type="slidenum">
              <a:rPr lang="zh-CN" altLang="en-US" strike="noStrike" noProof="1">
                <a:latin typeface="Arial" panose="020B0604020202020204" pitchFamily="34" charset="0"/>
                <a:ea typeface="宋体" panose="02010600030101010101" pitchFamily="2" charset="-122"/>
                <a:cs typeface="+mn-cs"/>
              </a:rPr>
            </a:fld>
            <a:endParaRPr lang="zh-CN" altLang="en-US" strike="noStrike" noProof="1">
              <a:latin typeface="Arial" panose="020B0604020202020204" pitchFamily="34" charset="0"/>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showMasterSp="0" userDrawn="1">
  <p:cSld name="1 column &amp; image &amp; small take away box">
    <p:spTree>
      <p:nvGrpSpPr>
        <p:cNvPr id="1" name=""/>
        <p:cNvGrpSpPr/>
        <p:nvPr/>
      </p:nvGrpSpPr>
      <p:grpSpPr>
        <a:xfrm>
          <a:off x="0" y="0"/>
          <a:ext cx="0" cy="0"/>
          <a:chOff x="0" y="0"/>
          <a:chExt cx="0" cy="0"/>
        </a:xfrm>
      </p:grpSpPr>
      <p:sp>
        <p:nvSpPr>
          <p:cNvPr id="6" name="Rectangle 23"/>
          <p:cNvSpPr/>
          <p:nvPr userDrawn="1"/>
        </p:nvSpPr>
        <p:spPr bwMode="gray">
          <a:xfrm>
            <a:off x="287867" y="1592263"/>
            <a:ext cx="11616268" cy="4607999"/>
          </a:xfrm>
          <a:prstGeom prst="rect">
            <a:avLst/>
          </a:prstGeom>
          <a:solidFill>
            <a:schemeClr val="accent2">
              <a:lumMod val="20000"/>
              <a:lumOff val="80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1973" tIns="71973" rIns="71973" bIns="71973" numCol="1" spcCol="0" rtlCol="0" fromWordArt="0" anchor="ctr" anchorCtr="0" forceAA="0" compatLnSpc="1">
            <a:noAutofit/>
          </a:bodyPr>
          <a:lstStyle/>
          <a:p>
            <a:pPr algn="ctr" defTabSz="914400">
              <a:spcBef>
                <a:spcPts val="1100"/>
              </a:spcBef>
              <a:buClr>
                <a:srgbClr val="002897"/>
              </a:buClr>
              <a:buSzPct val="70000"/>
            </a:pPr>
            <a:endParaRPr lang="en-US" sz="1500" dirty="0">
              <a:solidFill>
                <a:srgbClr val="FFFFFF"/>
              </a:solidFill>
              <a:cs typeface="Arial" panose="020B0604020202020204" pitchFamily="34" charset="0"/>
            </a:endParaRPr>
          </a:p>
        </p:txBody>
      </p:sp>
      <p:sp>
        <p:nvSpPr>
          <p:cNvPr id="17" name="Rectangle 1"/>
          <p:cNvSpPr/>
          <p:nvPr userDrawn="1"/>
        </p:nvSpPr>
        <p:spPr bwMode="auto">
          <a:xfrm>
            <a:off x="6240001" y="1720736"/>
            <a:ext cx="5503479" cy="4351050"/>
          </a:xfrm>
          <a:prstGeom prst="rect">
            <a:avLst/>
          </a:prstGeom>
          <a:solidFill>
            <a:schemeClr val="bg1"/>
          </a:solidFill>
          <a:ln w="12700">
            <a:solidFill>
              <a:schemeClr val="bg1">
                <a:lumMod val="75000"/>
              </a:schemeClr>
            </a:solidFill>
          </a:ln>
          <a:effectLst>
            <a:outerShdw blurRad="50800" dist="38100" dir="2700000">
              <a:srgbClr val="000000">
                <a:alpha val="43000"/>
              </a:srgb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241142" tIns="611853" rIns="241142" bIns="71983" numCol="1" spcCol="0" rtlCol="0" fromWordArt="0" anchor="t" anchorCtr="0" forceAA="0" compatLnSpc="1">
            <a:noAutofit/>
          </a:bodyPr>
          <a:lstStyle/>
          <a:p>
            <a:pPr defTabSz="914400">
              <a:spcBef>
                <a:spcPts val="1100"/>
              </a:spcBef>
              <a:buClr>
                <a:srgbClr val="002897"/>
              </a:buClr>
              <a:buSzPct val="70000"/>
            </a:pPr>
            <a:endParaRPr lang="en-US" sz="1500" dirty="0">
              <a:solidFill>
                <a:srgbClr val="666666"/>
              </a:solidFill>
            </a:endParaRPr>
          </a:p>
        </p:txBody>
      </p:sp>
      <p:sp>
        <p:nvSpPr>
          <p:cNvPr id="18" name="Rectangle 1"/>
          <p:cNvSpPr/>
          <p:nvPr userDrawn="1"/>
        </p:nvSpPr>
        <p:spPr bwMode="auto">
          <a:xfrm>
            <a:off x="448522" y="1720736"/>
            <a:ext cx="5503479" cy="3685032"/>
          </a:xfrm>
          <a:prstGeom prst="rect">
            <a:avLst/>
          </a:prstGeom>
          <a:solidFill>
            <a:schemeClr val="bg1"/>
          </a:solidFill>
          <a:ln w="12700">
            <a:solidFill>
              <a:schemeClr val="bg1">
                <a:lumMod val="75000"/>
              </a:schemeClr>
            </a:solidFill>
          </a:ln>
          <a:effectLst>
            <a:outerShdw blurRad="50800" dist="38100" dir="2700000">
              <a:srgbClr val="000000">
                <a:alpha val="43000"/>
              </a:srgb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241142" tIns="611853" rIns="241142" bIns="71983" numCol="1" spcCol="0" rtlCol="0" fromWordArt="0" anchor="t" anchorCtr="0" forceAA="0" compatLnSpc="1">
            <a:noAutofit/>
          </a:bodyPr>
          <a:lstStyle/>
          <a:p>
            <a:pPr defTabSz="914400">
              <a:spcBef>
                <a:spcPts val="1100"/>
              </a:spcBef>
              <a:buClr>
                <a:srgbClr val="002897"/>
              </a:buClr>
              <a:buSzPct val="70000"/>
            </a:pPr>
            <a:endParaRPr lang="en-US" sz="1500" dirty="0">
              <a:solidFill>
                <a:srgbClr val="666666"/>
              </a:solidFill>
            </a:endParaRPr>
          </a:p>
        </p:txBody>
      </p:sp>
      <p:sp>
        <p:nvSpPr>
          <p:cNvPr id="10" name="Date Placeholder 9"/>
          <p:cNvSpPr>
            <a:spLocks noGrp="1"/>
          </p:cNvSpPr>
          <p:nvPr>
            <p:ph type="dt" sz="half" idx="10"/>
          </p:nvPr>
        </p:nvSpPr>
        <p:spPr/>
        <p:txBody>
          <a:bodyPr/>
          <a:lstStyle/>
          <a:p>
            <a:fld id="{C4CB54C4-F29A-4AC9-A36A-025D1E76F49D}" type="datetime4">
              <a:rPr lang="en-US" smtClean="0">
                <a:solidFill>
                  <a:srgbClr val="666666"/>
                </a:solidFill>
              </a:rPr>
            </a:fld>
            <a:endParaRPr lang="en-US" dirty="0">
              <a:solidFill>
                <a:srgbClr val="666666"/>
              </a:solidFill>
            </a:endParaRPr>
          </a:p>
        </p:txBody>
      </p:sp>
      <p:sp>
        <p:nvSpPr>
          <p:cNvPr id="15" name="Title 2"/>
          <p:cNvSpPr>
            <a:spLocks noGrp="1"/>
          </p:cNvSpPr>
          <p:nvPr>
            <p:ph type="title" hasCustomPrompt="1"/>
          </p:nvPr>
        </p:nvSpPr>
        <p:spPr>
          <a:xfrm>
            <a:off x="0" y="-1"/>
            <a:ext cx="12192000" cy="692697"/>
          </a:xfrm>
          <a:prstGeom prst="rect">
            <a:avLst/>
          </a:prstGeom>
        </p:spPr>
        <p:txBody>
          <a:bodyPr vert="horz" lIns="187154" tIns="313125" rIns="215948" bIns="0" rtlCol="0" anchor="t" anchorCtr="0">
            <a:noAutofit/>
          </a:bodyPr>
          <a:lstStyle>
            <a:lvl1pPr>
              <a:defRPr lang="en-US" dirty="0"/>
            </a:lvl1pPr>
          </a:lstStyle>
          <a:p>
            <a:pPr lvl="0"/>
            <a:r>
              <a:rPr lang="en-US" noProof="0" dirty="0"/>
              <a:t>Title</a:t>
            </a:r>
            <a:endParaRPr lang="en-US" noProof="0" dirty="0"/>
          </a:p>
        </p:txBody>
      </p:sp>
      <p:sp>
        <p:nvSpPr>
          <p:cNvPr id="3" name="Textplatzhalter 2"/>
          <p:cNvSpPr>
            <a:spLocks noGrp="1"/>
          </p:cNvSpPr>
          <p:nvPr>
            <p:ph type="body" sz="quarter" idx="11" hasCustomPrompt="1"/>
          </p:nvPr>
        </p:nvSpPr>
        <p:spPr>
          <a:xfrm>
            <a:off x="0" y="692697"/>
            <a:ext cx="12192000" cy="612105"/>
          </a:xfrm>
          <a:prstGeom prst="rect">
            <a:avLst/>
          </a:prstGeom>
        </p:spPr>
        <p:txBody>
          <a:bodyPr vert="horz" lIns="187154" tIns="0" rIns="215948" bIns="0" rtlCol="0" anchor="t" anchorCtr="0">
            <a:noAutofit/>
          </a:bodyPr>
          <a:lstStyle>
            <a:lvl1pPr algn="l" defTabSz="914400" rtl="0" eaLnBrk="1" latinLnBrk="0" hangingPunct="1">
              <a:lnSpc>
                <a:spcPct val="90000"/>
              </a:lnSpc>
              <a:spcBef>
                <a:spcPct val="0"/>
              </a:spcBef>
              <a:buNone/>
              <a:defRPr lang="en-US" sz="2400" kern="1200" dirty="0">
                <a:solidFill>
                  <a:schemeClr val="accent1"/>
                </a:solidFill>
                <a:latin typeface="+mj-lt"/>
                <a:ea typeface="+mj-ea"/>
                <a:cs typeface="+mj-cs"/>
              </a:defRPr>
            </a:lvl1pPr>
          </a:lstStyle>
          <a:p>
            <a:pPr lvl="0">
              <a:lnSpc>
                <a:spcPct val="90000"/>
              </a:lnSpc>
              <a:spcBef>
                <a:spcPct val="0"/>
              </a:spcBef>
            </a:pPr>
            <a:r>
              <a:rPr lang="en-US" noProof="0" dirty="0"/>
              <a:t>Subtitle</a:t>
            </a:r>
            <a:endParaRPr lang="en-US" noProof="0" dirty="0"/>
          </a:p>
        </p:txBody>
      </p:sp>
      <p:sp>
        <p:nvSpPr>
          <p:cNvPr id="16" name="Bildplatzhalter 27"/>
          <p:cNvSpPr>
            <a:spLocks noGrp="1"/>
          </p:cNvSpPr>
          <p:nvPr>
            <p:ph type="pic" sz="quarter" idx="20"/>
          </p:nvPr>
        </p:nvSpPr>
        <p:spPr>
          <a:xfrm>
            <a:off x="6244887" y="1720736"/>
            <a:ext cx="5498592" cy="4352544"/>
          </a:xfrm>
          <a:prstGeom prst="rect">
            <a:avLst/>
          </a:prstGeom>
        </p:spPr>
        <p:txBody>
          <a:bodyPr/>
          <a:lstStyle>
            <a:lvl1pPr algn="ctr">
              <a:defRPr sz="1400"/>
            </a:lvl1pPr>
          </a:lstStyle>
          <a:p>
            <a:r>
              <a:rPr lang="de-DE"/>
              <a:t>Bild durch Klicken auf Symbol hinzufügen</a:t>
            </a:r>
            <a:endParaRPr lang="en-US" dirty="0"/>
          </a:p>
        </p:txBody>
      </p:sp>
      <p:sp>
        <p:nvSpPr>
          <p:cNvPr id="13" name="Pentagon 44"/>
          <p:cNvSpPr/>
          <p:nvPr userDrawn="1"/>
        </p:nvSpPr>
        <p:spPr bwMode="gray">
          <a:xfrm>
            <a:off x="448521" y="5531912"/>
            <a:ext cx="5498592" cy="539875"/>
          </a:xfrm>
          <a:prstGeom prst="homePlate">
            <a:avLst>
              <a:gd name="adj" fmla="val 0"/>
            </a:avLst>
          </a:prstGeom>
          <a:solidFill>
            <a:schemeClr val="tx2"/>
          </a:solidFill>
          <a:ln w="28575" cmpd="sng">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0437" tIns="60437" rIns="60437" bIns="60437" numCol="1" spcCol="0" rtlCol="0" fromWordArt="0" anchor="ctr" anchorCtr="0" forceAA="0" compatLnSpc="1">
            <a:noAutofit/>
          </a:bodyPr>
          <a:lstStyle/>
          <a:p>
            <a:pPr algn="ctr" defTabSz="914400"/>
            <a:endParaRPr lang="en-US" sz="1600" b="1" dirty="0">
              <a:solidFill>
                <a:srgbClr val="FFFFFF"/>
              </a:solidFill>
            </a:endParaRPr>
          </a:p>
        </p:txBody>
      </p:sp>
      <p:sp>
        <p:nvSpPr>
          <p:cNvPr id="20" name="Textplatzhalter 10"/>
          <p:cNvSpPr>
            <a:spLocks noGrp="1"/>
          </p:cNvSpPr>
          <p:nvPr>
            <p:ph type="body" sz="quarter" idx="19" hasCustomPrompt="1"/>
          </p:nvPr>
        </p:nvSpPr>
        <p:spPr>
          <a:xfrm>
            <a:off x="448521" y="5530418"/>
            <a:ext cx="5498592" cy="541369"/>
          </a:xfrm>
          <a:prstGeom prst="rect">
            <a:avLst/>
          </a:prstGeom>
          <a:noFill/>
          <a:ln w="28575" cmpd="sng">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0437" tIns="60437" rIns="60437" bIns="60437" numCol="1" spcCol="0" rtlCol="0" fromWordArt="0" anchor="ctr" anchorCtr="0" forceAA="0" compatLnSpc="1">
            <a:noAutofit/>
          </a:bodyPr>
          <a:lstStyle>
            <a:lvl1pPr marL="0" algn="ctr" defTabSz="914400" rtl="0" eaLnBrk="1" latinLnBrk="0" hangingPunct="1">
              <a:defRPr lang="en-US" sz="1600" b="1" kern="1200" baseline="0" dirty="0">
                <a:solidFill>
                  <a:schemeClr val="bg1"/>
                </a:solidFill>
                <a:latin typeface="+mn-lt"/>
                <a:ea typeface="+mn-ea"/>
                <a:cs typeface="+mn-cs"/>
              </a:defRPr>
            </a:lvl1pPr>
          </a:lstStyle>
          <a:p>
            <a:pPr lvl="0" algn="ctr"/>
            <a:r>
              <a:rPr lang="en-US" noProof="0" dirty="0"/>
              <a:t>Take away message</a:t>
            </a:r>
            <a:endParaRPr lang="en-US" noProof="0" dirty="0"/>
          </a:p>
        </p:txBody>
      </p:sp>
      <p:sp>
        <p:nvSpPr>
          <p:cNvPr id="21" name="Textplatzhalter 5"/>
          <p:cNvSpPr>
            <a:spLocks noGrp="1"/>
          </p:cNvSpPr>
          <p:nvPr>
            <p:ph type="body" sz="quarter" idx="25" hasCustomPrompt="1"/>
          </p:nvPr>
        </p:nvSpPr>
        <p:spPr>
          <a:xfrm>
            <a:off x="448522" y="1720737"/>
            <a:ext cx="5503479" cy="3685032"/>
          </a:xfrm>
          <a:prstGeom prst="rect">
            <a:avLst/>
          </a:prstGeom>
        </p:spPr>
        <p:txBody>
          <a:bodyPr lIns="241200" tIns="612000" rIns="241200" bIns="72000"/>
          <a:lstStyle>
            <a:lvl1pPr marL="0" marR="0" indent="0" algn="l" defTabSz="1089025" rtl="0" eaLnBrk="1" fontAlgn="auto" latinLnBrk="0" hangingPunct="1">
              <a:lnSpc>
                <a:spcPct val="100000"/>
              </a:lnSpc>
              <a:spcBef>
                <a:spcPts val="600"/>
              </a:spcBef>
              <a:spcAft>
                <a:spcPts val="0"/>
              </a:spcAft>
              <a:buClr>
                <a:schemeClr val="accent5"/>
              </a:buClr>
              <a:buSzPct val="70000"/>
              <a:buFont typeface="Arial" panose="020B0604020202020204" pitchFamily="34" charset="0"/>
              <a:buChar char="‫"/>
              <a:defRPr kumimoji="0" lang="de-DE" sz="1400" b="0" i="0" u="none" strike="noStrike" kern="1200" cap="none" spc="0" normalizeH="0" baseline="0" dirty="0" smtClean="0">
                <a:ln>
                  <a:noFill/>
                </a:ln>
                <a:solidFill>
                  <a:srgbClr val="666666"/>
                </a:solidFill>
                <a:effectLst/>
                <a:uLnTx/>
                <a:uFillTx/>
                <a:latin typeface="+mn-lt"/>
                <a:ea typeface="+mn-ea"/>
                <a:cs typeface="+mn-cs"/>
              </a:defRPr>
            </a:lvl1pPr>
            <a:lvl2pPr marL="357505" marR="0" indent="-171450" algn="l" defTabSz="1089025" rtl="0" eaLnBrk="1" fontAlgn="auto" latinLnBrk="0" hangingPunct="1">
              <a:lnSpc>
                <a:spcPct val="100000"/>
              </a:lnSpc>
              <a:spcBef>
                <a:spcPts val="600"/>
              </a:spcBef>
              <a:spcAft>
                <a:spcPts val="0"/>
              </a:spcAft>
              <a:buClr>
                <a:schemeClr val="accent5"/>
              </a:buClr>
              <a:buSzPct val="70000"/>
              <a:buFont typeface="Wingdings" panose="05000000000000000000" pitchFamily="2" charset="2"/>
              <a:buChar char="§"/>
              <a:defRPr kumimoji="0" lang="de-DE" sz="1400" b="0" i="0" u="none" strike="noStrike" kern="1200" cap="none" spc="0" normalizeH="0" baseline="0" dirty="0" smtClean="0">
                <a:ln>
                  <a:noFill/>
                </a:ln>
                <a:solidFill>
                  <a:srgbClr val="666666"/>
                </a:solidFill>
                <a:effectLst/>
                <a:uLnTx/>
                <a:uFillTx/>
                <a:latin typeface="+mn-lt"/>
                <a:ea typeface="+mn-ea"/>
                <a:cs typeface="+mn-cs"/>
              </a:defRPr>
            </a:lvl2pPr>
            <a:lvl3pPr marL="723900" marR="0" indent="-184150" algn="l" defTabSz="1089025" rtl="0" eaLnBrk="1" fontAlgn="auto" latinLnBrk="0" hangingPunct="1">
              <a:lnSpc>
                <a:spcPct val="100000"/>
              </a:lnSpc>
              <a:spcBef>
                <a:spcPts val="600"/>
              </a:spcBef>
              <a:spcAft>
                <a:spcPts val="0"/>
              </a:spcAft>
              <a:buClr>
                <a:schemeClr val="accent5"/>
              </a:buClr>
              <a:buSzPct val="70000"/>
              <a:buFont typeface="Arial" panose="020B0604020202020204" pitchFamily="34" charset="0"/>
              <a:buChar char="‒"/>
              <a:defRPr kumimoji="0" lang="de-DE" sz="1400" b="0" i="0" u="none" strike="noStrike" kern="1200" cap="none" spc="0" normalizeH="0" baseline="0" dirty="0" smtClean="0">
                <a:ln>
                  <a:noFill/>
                </a:ln>
                <a:solidFill>
                  <a:srgbClr val="666666"/>
                </a:solidFill>
                <a:effectLst/>
                <a:uLnTx/>
                <a:uFillTx/>
                <a:latin typeface="+mn-lt"/>
                <a:ea typeface="+mn-ea"/>
                <a:cs typeface="+mn-cs"/>
              </a:defRPr>
            </a:lvl3pPr>
          </a:lstStyle>
          <a:p>
            <a:pPr lvl="0"/>
            <a:r>
              <a:rPr lang="de-DE" dirty="0"/>
              <a:t>First </a:t>
            </a:r>
            <a:r>
              <a:rPr lang="de-DE" dirty="0" err="1"/>
              <a:t>level</a:t>
            </a:r>
            <a:endParaRPr lang="de-DE" dirty="0"/>
          </a:p>
          <a:p>
            <a:pPr lvl="1"/>
            <a:r>
              <a:rPr lang="de-DE" dirty="0"/>
              <a:t>Second </a:t>
            </a:r>
            <a:r>
              <a:rPr lang="de-DE" dirty="0" err="1"/>
              <a:t>level</a:t>
            </a:r>
            <a:endParaRPr lang="de-DE" dirty="0"/>
          </a:p>
          <a:p>
            <a:pPr lvl="2"/>
            <a:r>
              <a:rPr lang="de-DE" dirty="0"/>
              <a:t>Third </a:t>
            </a:r>
            <a:r>
              <a:rPr lang="de-DE" dirty="0" err="1"/>
              <a:t>level</a:t>
            </a:r>
            <a:endParaRPr lang="de-DE" dirty="0"/>
          </a:p>
        </p:txBody>
      </p:sp>
      <p:sp>
        <p:nvSpPr>
          <p:cNvPr id="4" name="Textplatzhalter 3"/>
          <p:cNvSpPr>
            <a:spLocks noGrp="1"/>
          </p:cNvSpPr>
          <p:nvPr>
            <p:ph type="body" sz="quarter" idx="13" hasCustomPrompt="1"/>
          </p:nvPr>
        </p:nvSpPr>
        <p:spPr>
          <a:xfrm>
            <a:off x="448521" y="1720737"/>
            <a:ext cx="5498592" cy="539999"/>
          </a:xfrm>
          <a:prstGeom prst="rect">
            <a:avLst/>
          </a:prstGeom>
        </p:spPr>
        <p:txBody>
          <a:bodyPr lIns="73152" tIns="73152" rIns="73152" bIns="73152" anchor="ctr"/>
          <a:lstStyle>
            <a:lvl1pPr algn="ctr">
              <a:defRPr lang="en-US" sz="1600" kern="1200" dirty="0">
                <a:solidFill>
                  <a:schemeClr val="tx2"/>
                </a:solidFill>
                <a:latin typeface="Arial" panose="020B0604020202020204" pitchFamily="34" charset="0"/>
                <a:ea typeface="+mn-ea"/>
                <a:cs typeface="Arial" panose="020B0604020202020204" pitchFamily="34" charset="0"/>
              </a:defRPr>
            </a:lvl1pPr>
          </a:lstStyle>
          <a:p>
            <a:pPr lvl="0"/>
            <a:r>
              <a:rPr lang="de-DE" dirty="0"/>
              <a:t>Title</a:t>
            </a:r>
            <a:endParaRPr lang="en-US" dirty="0"/>
          </a:p>
        </p:txBody>
      </p:sp>
      <p:cxnSp>
        <p:nvCxnSpPr>
          <p:cNvPr id="14" name="Gerade Verbindung 38"/>
          <p:cNvCxnSpPr/>
          <p:nvPr userDrawn="1"/>
        </p:nvCxnSpPr>
        <p:spPr bwMode="gray">
          <a:xfrm>
            <a:off x="759416" y="2260735"/>
            <a:ext cx="4876803" cy="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19" name="Textplatzhalter 5"/>
          <p:cNvSpPr>
            <a:spLocks noGrp="1"/>
          </p:cNvSpPr>
          <p:nvPr>
            <p:ph type="body" sz="quarter" idx="15" hasCustomPrompt="1"/>
          </p:nvPr>
        </p:nvSpPr>
        <p:spPr>
          <a:xfrm>
            <a:off x="1826325" y="6547907"/>
            <a:ext cx="7488000" cy="153888"/>
          </a:xfrm>
          <a:prstGeom prst="rect">
            <a:avLst/>
          </a:prstGeom>
        </p:spPr>
        <p:txBody>
          <a:bodyPr lIns="0" tIns="0" rIns="0" bIns="0"/>
          <a:lstStyle>
            <a:lvl1pPr marL="0" marR="0" indent="0" algn="l" defTabSz="1219835" rtl="0" eaLnBrk="1" fontAlgn="auto" latinLnBrk="0" hangingPunct="1">
              <a:lnSpc>
                <a:spcPct val="100000"/>
              </a:lnSpc>
              <a:spcBef>
                <a:spcPts val="1100"/>
              </a:spcBef>
              <a:spcAft>
                <a:spcPts val="0"/>
              </a:spcAft>
              <a:buClr>
                <a:srgbClr val="002897"/>
              </a:buClr>
              <a:buSzPct val="70000"/>
              <a:buFont typeface="Arial" panose="020B0604020202020204" pitchFamily="34" charset="0"/>
              <a:buChar char="‫"/>
              <a:defRPr lang="en-US" sz="900" kern="1200" baseline="0" noProof="0" dirty="0" smtClean="0">
                <a:solidFill>
                  <a:srgbClr val="666666"/>
                </a:solidFill>
                <a:latin typeface="+mn-lt"/>
                <a:ea typeface="+mn-ea"/>
                <a:cs typeface="Arial" panose="020B0604020202020204" pitchFamily="34" charset="0"/>
              </a:defRPr>
            </a:lvl1pPr>
            <a:lvl2pPr marL="357505" marR="0" indent="-171450" algn="l" defTabSz="1089025" rtl="0" eaLnBrk="1" fontAlgn="auto" latinLnBrk="0" hangingPunct="1">
              <a:lnSpc>
                <a:spcPct val="100000"/>
              </a:lnSpc>
              <a:spcBef>
                <a:spcPts val="600"/>
              </a:spcBef>
              <a:spcAft>
                <a:spcPts val="0"/>
              </a:spcAft>
              <a:buClr>
                <a:schemeClr val="accent5"/>
              </a:buClr>
              <a:buSzPct val="70000"/>
              <a:buFont typeface="Wingdings" panose="05000000000000000000" pitchFamily="2" charset="2"/>
              <a:buChar char="§"/>
              <a:defRPr kumimoji="0" lang="de-DE" sz="1600" b="0" i="0" u="none" strike="noStrike" kern="1200" cap="none" spc="0" normalizeH="0" baseline="0" dirty="0" smtClean="0">
                <a:ln>
                  <a:noFill/>
                </a:ln>
                <a:solidFill>
                  <a:srgbClr val="666666"/>
                </a:solidFill>
                <a:effectLst/>
                <a:uLnTx/>
                <a:uFillTx/>
                <a:latin typeface="+mn-lt"/>
                <a:ea typeface="+mn-ea"/>
                <a:cs typeface="+mn-cs"/>
              </a:defRPr>
            </a:lvl2pPr>
            <a:lvl3pPr marL="723900" marR="0" indent="-184150" algn="l" defTabSz="1089025" rtl="0" eaLnBrk="1" fontAlgn="auto" latinLnBrk="0" hangingPunct="1">
              <a:lnSpc>
                <a:spcPct val="100000"/>
              </a:lnSpc>
              <a:spcBef>
                <a:spcPts val="600"/>
              </a:spcBef>
              <a:spcAft>
                <a:spcPts val="0"/>
              </a:spcAft>
              <a:buClr>
                <a:schemeClr val="accent5"/>
              </a:buClr>
              <a:buSzPct val="70000"/>
              <a:buFont typeface="Arial" panose="020B0604020202020204" pitchFamily="34" charset="0"/>
              <a:buChar char="‒"/>
              <a:defRPr kumimoji="0" lang="de-DE" sz="1600" b="0" i="0" u="none" strike="noStrike" kern="1200" cap="none" spc="0" normalizeH="0" baseline="0" dirty="0" smtClean="0">
                <a:ln>
                  <a:noFill/>
                </a:ln>
                <a:solidFill>
                  <a:srgbClr val="666666"/>
                </a:solidFill>
                <a:effectLst/>
                <a:uLnTx/>
                <a:uFillTx/>
                <a:latin typeface="+mn-lt"/>
                <a:ea typeface="+mn-ea"/>
                <a:cs typeface="+mn-cs"/>
              </a:defRPr>
            </a:lvl3pPr>
          </a:lstStyle>
          <a:p>
            <a:pPr lvl="0"/>
            <a:r>
              <a:rPr lang="en-US" noProof="0" dirty="0"/>
              <a:t>Footnote</a:t>
            </a:r>
            <a:endParaRPr lang="en-US" noProof="0" dirty="0"/>
          </a:p>
        </p:txBody>
      </p:sp>
    </p:spTree>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4500"/>
            </a:lvl1pPr>
          </a:lstStyle>
          <a:p>
            <a:pPr fontAlgn="base"/>
            <a:r>
              <a:rPr lang="zh-CN" altLang="en-US" strike="noStrike" noProof="1"/>
              <a:t>单击此处编辑母版标题样式</a:t>
            </a:r>
            <a:endParaRPr lang="zh-CN" altLang="en-US" strike="noStrike" noProof="1"/>
          </a:p>
        </p:txBody>
      </p:sp>
      <p:sp>
        <p:nvSpPr>
          <p:cNvPr id="3" name="副标题 2"/>
          <p:cNvSpPr>
            <a:spLocks noGrp="1"/>
          </p:cNvSpPr>
          <p:nvPr>
            <p:ph type="subTitle" idx="1"/>
          </p:nvPr>
        </p:nvSpPr>
        <p:spPr>
          <a:xfrm>
            <a:off x="1524000" y="3602038"/>
            <a:ext cx="9144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pPr fontAlgn="base"/>
            <a:r>
              <a:rPr lang="zh-CN" altLang="en-US" strike="noStrike" noProof="1"/>
              <a:t>单击此处编辑母版副标题样式</a:t>
            </a:r>
            <a:endParaRPr lang="zh-CN" altLang="en-US" strike="noStrike" noProof="1"/>
          </a:p>
        </p:txBody>
      </p:sp>
      <p:sp>
        <p:nvSpPr>
          <p:cNvPr id="4" name="日期占位符 3"/>
          <p:cNvSpPr>
            <a:spLocks noGrp="1"/>
          </p:cNvSpPr>
          <p:nvPr>
            <p:ph type="dt" sz="half" idx="10"/>
          </p:nvPr>
        </p:nvSpPr>
        <p:spPr/>
        <p:txBody>
          <a:bodyPr/>
          <a:lstStyle/>
          <a:p>
            <a:pPr lvl="0" fontAlgn="base"/>
            <a:endParaRPr lang="zh-CN" altLang="en-US" strike="noStrike" noProof="1">
              <a:latin typeface="Arial" panose="020B0604020202020204" pitchFamily="34" charset="0"/>
            </a:endParaRPr>
          </a:p>
        </p:txBody>
      </p:sp>
      <p:sp>
        <p:nvSpPr>
          <p:cNvPr id="5" name="页脚占位符 4"/>
          <p:cNvSpPr>
            <a:spLocks noGrp="1"/>
          </p:cNvSpPr>
          <p:nvPr>
            <p:ph type="ftr" sz="quarter" idx="11"/>
          </p:nvPr>
        </p:nvSpPr>
        <p:spPr/>
        <p:txBody>
          <a:bodyPr/>
          <a:lstStyle/>
          <a:p>
            <a:pPr lvl="0" fontAlgn="base"/>
            <a:endParaRPr lang="zh-CN" altLang="en-US" strike="noStrike" noProof="1">
              <a:latin typeface="Arial" panose="020B0604020202020204" pitchFamily="34" charset="0"/>
            </a:endParaRPr>
          </a:p>
        </p:txBody>
      </p:sp>
      <p:sp>
        <p:nvSpPr>
          <p:cNvPr id="6" name="灯片编号占位符 5"/>
          <p:cNvSpPr>
            <a:spLocks noGrp="1"/>
          </p:cNvSpPr>
          <p:nvPr>
            <p:ph type="sldNum" sz="quarter" idx="12"/>
          </p:nvPr>
        </p:nvSpPr>
        <p:spPr/>
        <p:txBody>
          <a:bodyPr/>
          <a:lstStyle/>
          <a:p>
            <a:pPr lvl="0" fontAlgn="base"/>
            <a:fld id="{9A0DB2DC-4C9A-4742-B13C-FB6460FD3503}" type="slidenum">
              <a:rPr lang="zh-CN" altLang="en-US" strike="noStrike" noProof="1">
                <a:latin typeface="Arial" panose="020B0604020202020204" pitchFamily="34" charset="0"/>
                <a:ea typeface="宋体" panose="02010600030101010101" pitchFamily="2" charset="-122"/>
                <a:cs typeface="+mn-cs"/>
              </a:rPr>
            </a:fld>
            <a:endParaRPr lang="zh-CN" altLang="en-US" strike="noStrike" noProof="1">
              <a:latin typeface="Arial" panose="020B0604020202020204" pitchFamily="34" charset="0"/>
            </a:endParaRP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a:t>单击此处编辑母版标题样式</a:t>
            </a:r>
            <a:endParaRPr lang="zh-CN" altLang="en-US" strike="noStrike" noProof="1"/>
          </a:p>
        </p:txBody>
      </p:sp>
      <p:sp>
        <p:nvSpPr>
          <p:cNvPr id="3" name="内容占位符 2"/>
          <p:cNvSpPr>
            <a:spLocks noGrp="1"/>
          </p:cNvSpPr>
          <p:nvPr>
            <p:ph idx="1"/>
          </p:nvPr>
        </p:nvSpPr>
        <p:spPr/>
        <p:txBody>
          <a:bodyPr/>
          <a:lstStyle/>
          <a:p>
            <a:pPr lvl="0" fontAlgn="base"/>
            <a:r>
              <a:rPr lang="zh-CN" altLang="en-US" strike="noStrike" noProof="1"/>
              <a:t>单击此处编辑母版文本样式</a:t>
            </a:r>
            <a:endParaRPr lang="zh-CN" altLang="en-US" strike="noStrike" noProof="1"/>
          </a:p>
          <a:p>
            <a:pPr lvl="1" fontAlgn="base"/>
            <a:r>
              <a:rPr lang="zh-CN" altLang="en-US" strike="noStrike" noProof="1"/>
              <a:t>第二级</a:t>
            </a:r>
            <a:endParaRPr lang="zh-CN" altLang="en-US" strike="noStrike" noProof="1"/>
          </a:p>
          <a:p>
            <a:pPr lvl="2" fontAlgn="base"/>
            <a:r>
              <a:rPr lang="zh-CN" altLang="en-US" strike="noStrike" noProof="1"/>
              <a:t>第三级</a:t>
            </a:r>
            <a:endParaRPr lang="zh-CN" altLang="en-US" strike="noStrike" noProof="1"/>
          </a:p>
          <a:p>
            <a:pPr lvl="3" fontAlgn="base"/>
            <a:r>
              <a:rPr lang="zh-CN" altLang="en-US" strike="noStrike" noProof="1"/>
              <a:t>第四级</a:t>
            </a:r>
            <a:endParaRPr lang="zh-CN" altLang="en-US" strike="noStrike" noProof="1"/>
          </a:p>
          <a:p>
            <a:pPr lvl="4" fontAlgn="base"/>
            <a:r>
              <a:rPr lang="zh-CN" altLang="en-US" strike="noStrike" noProof="1"/>
              <a:t>第五级</a:t>
            </a:r>
            <a:endParaRPr lang="zh-CN" altLang="en-US" strike="noStrike" noProof="1"/>
          </a:p>
        </p:txBody>
      </p:sp>
      <p:sp>
        <p:nvSpPr>
          <p:cNvPr id="4" name="日期占位符 3"/>
          <p:cNvSpPr>
            <a:spLocks noGrp="1"/>
          </p:cNvSpPr>
          <p:nvPr>
            <p:ph type="dt" sz="half" idx="10"/>
          </p:nvPr>
        </p:nvSpPr>
        <p:spPr/>
        <p:txBody>
          <a:bodyPr/>
          <a:lstStyle/>
          <a:p>
            <a:pPr lvl="0" fontAlgn="base"/>
            <a:endParaRPr lang="zh-CN" altLang="en-US" strike="noStrike" noProof="1">
              <a:latin typeface="Arial" panose="020B0604020202020204" pitchFamily="34" charset="0"/>
            </a:endParaRPr>
          </a:p>
        </p:txBody>
      </p:sp>
      <p:sp>
        <p:nvSpPr>
          <p:cNvPr id="5" name="页脚占位符 4"/>
          <p:cNvSpPr>
            <a:spLocks noGrp="1"/>
          </p:cNvSpPr>
          <p:nvPr>
            <p:ph type="ftr" sz="quarter" idx="11"/>
          </p:nvPr>
        </p:nvSpPr>
        <p:spPr/>
        <p:txBody>
          <a:bodyPr/>
          <a:lstStyle/>
          <a:p>
            <a:pPr lvl="0" fontAlgn="base"/>
            <a:endParaRPr lang="zh-CN" altLang="en-US" strike="noStrike" noProof="1">
              <a:latin typeface="Arial" panose="020B0604020202020204" pitchFamily="34" charset="0"/>
            </a:endParaRPr>
          </a:p>
        </p:txBody>
      </p:sp>
      <p:sp>
        <p:nvSpPr>
          <p:cNvPr id="6" name="灯片编号占位符 5"/>
          <p:cNvSpPr>
            <a:spLocks noGrp="1"/>
          </p:cNvSpPr>
          <p:nvPr>
            <p:ph type="sldNum" sz="quarter" idx="12"/>
          </p:nvPr>
        </p:nvSpPr>
        <p:spPr/>
        <p:txBody>
          <a:bodyPr/>
          <a:lstStyle/>
          <a:p>
            <a:pPr lvl="0" fontAlgn="base"/>
            <a:fld id="{9A0DB2DC-4C9A-4742-B13C-FB6460FD3503}" type="slidenum">
              <a:rPr lang="zh-CN" altLang="en-US" strike="noStrike" noProof="1">
                <a:latin typeface="Arial" panose="020B0604020202020204" pitchFamily="34" charset="0"/>
                <a:ea typeface="宋体" panose="02010600030101010101" pitchFamily="2" charset="-122"/>
                <a:cs typeface="+mn-cs"/>
              </a:rPr>
            </a:fld>
            <a:endParaRPr lang="zh-CN" altLang="en-US" strike="noStrike" noProof="1">
              <a:latin typeface="Arial" panose="020B0604020202020204" pitchFamily="34" charset="0"/>
            </a:endParaRP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4500"/>
            </a:lvl1pPr>
          </a:lstStyle>
          <a:p>
            <a:pPr fontAlgn="base"/>
            <a:r>
              <a:rPr lang="zh-CN" altLang="en-US" strike="noStrike" noProof="1"/>
              <a:t>单击此处编辑母版标题样式</a:t>
            </a:r>
            <a:endParaRPr lang="zh-CN" altLang="en-US" strike="noStrike" noProof="1"/>
          </a:p>
        </p:txBody>
      </p:sp>
      <p:sp>
        <p:nvSpPr>
          <p:cNvPr id="3" name="文本占位符 2"/>
          <p:cNvSpPr>
            <a:spLocks noGrp="1"/>
          </p:cNvSpPr>
          <p:nvPr>
            <p:ph type="body" idx="1"/>
          </p:nvPr>
        </p:nvSpPr>
        <p:spPr>
          <a:xfrm>
            <a:off x="831850" y="4589463"/>
            <a:ext cx="105156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fontAlgn="base"/>
            <a:r>
              <a:rPr lang="zh-CN" altLang="en-US" strike="noStrike" noProof="1"/>
              <a:t>单击此处编辑母版文本样式</a:t>
            </a:r>
            <a:endParaRPr lang="zh-CN" altLang="en-US" strike="noStrike" noProof="1"/>
          </a:p>
        </p:txBody>
      </p:sp>
      <p:sp>
        <p:nvSpPr>
          <p:cNvPr id="4" name="日期占位符 3"/>
          <p:cNvSpPr>
            <a:spLocks noGrp="1"/>
          </p:cNvSpPr>
          <p:nvPr>
            <p:ph type="dt" sz="half" idx="10"/>
          </p:nvPr>
        </p:nvSpPr>
        <p:spPr/>
        <p:txBody>
          <a:bodyPr/>
          <a:lstStyle/>
          <a:p>
            <a:pPr lvl="0" fontAlgn="base"/>
            <a:endParaRPr lang="zh-CN" altLang="en-US" strike="noStrike" noProof="1">
              <a:latin typeface="Arial" panose="020B0604020202020204" pitchFamily="34" charset="0"/>
            </a:endParaRPr>
          </a:p>
        </p:txBody>
      </p:sp>
      <p:sp>
        <p:nvSpPr>
          <p:cNvPr id="5" name="页脚占位符 4"/>
          <p:cNvSpPr>
            <a:spLocks noGrp="1"/>
          </p:cNvSpPr>
          <p:nvPr>
            <p:ph type="ftr" sz="quarter" idx="11"/>
          </p:nvPr>
        </p:nvSpPr>
        <p:spPr/>
        <p:txBody>
          <a:bodyPr/>
          <a:lstStyle/>
          <a:p>
            <a:pPr lvl="0" fontAlgn="base"/>
            <a:endParaRPr lang="zh-CN" altLang="en-US" strike="noStrike" noProof="1">
              <a:latin typeface="Arial" panose="020B0604020202020204" pitchFamily="34" charset="0"/>
            </a:endParaRPr>
          </a:p>
        </p:txBody>
      </p:sp>
      <p:sp>
        <p:nvSpPr>
          <p:cNvPr id="6" name="灯片编号占位符 5"/>
          <p:cNvSpPr>
            <a:spLocks noGrp="1"/>
          </p:cNvSpPr>
          <p:nvPr>
            <p:ph type="sldNum" sz="quarter" idx="12"/>
          </p:nvPr>
        </p:nvSpPr>
        <p:spPr/>
        <p:txBody>
          <a:bodyPr/>
          <a:lstStyle/>
          <a:p>
            <a:pPr lvl="0" fontAlgn="base"/>
            <a:fld id="{9A0DB2DC-4C9A-4742-B13C-FB6460FD3503}" type="slidenum">
              <a:rPr lang="zh-CN" altLang="en-US" strike="noStrike" noProof="1">
                <a:latin typeface="Arial" panose="020B0604020202020204" pitchFamily="34" charset="0"/>
                <a:ea typeface="宋体" panose="02010600030101010101" pitchFamily="2" charset="-122"/>
                <a:cs typeface="+mn-cs"/>
              </a:rPr>
            </a:fld>
            <a:endParaRPr lang="zh-CN" altLang="en-US" strike="noStrike" noProof="1">
              <a:latin typeface="Arial" panose="020B0604020202020204" pitchFamily="34" charset="0"/>
            </a:endParaRPr>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a:t>单击此处编辑母版标题样式</a:t>
            </a:r>
            <a:endParaRPr lang="zh-CN" altLang="en-US" strike="noStrike" noProof="1"/>
          </a:p>
        </p:txBody>
      </p:sp>
      <p:sp>
        <p:nvSpPr>
          <p:cNvPr id="3" name="内容占位符 2"/>
          <p:cNvSpPr>
            <a:spLocks noGrp="1"/>
          </p:cNvSpPr>
          <p:nvPr>
            <p:ph sz="half" idx="1"/>
          </p:nvPr>
        </p:nvSpPr>
        <p:spPr>
          <a:xfrm>
            <a:off x="609600" y="1600200"/>
            <a:ext cx="5376672" cy="4525963"/>
          </a:xfrm>
        </p:spPr>
        <p:txBody>
          <a:bodyPr/>
          <a:lstStyle/>
          <a:p>
            <a:pPr lvl="0" fontAlgn="base"/>
            <a:r>
              <a:rPr lang="zh-CN" altLang="en-US" strike="noStrike" noProof="1"/>
              <a:t>单击此处编辑母版文本样式</a:t>
            </a:r>
            <a:endParaRPr lang="zh-CN" altLang="en-US" strike="noStrike" noProof="1"/>
          </a:p>
          <a:p>
            <a:pPr lvl="1" fontAlgn="base"/>
            <a:r>
              <a:rPr lang="zh-CN" altLang="en-US" strike="noStrike" noProof="1"/>
              <a:t>第二级</a:t>
            </a:r>
            <a:endParaRPr lang="zh-CN" altLang="en-US" strike="noStrike" noProof="1"/>
          </a:p>
          <a:p>
            <a:pPr lvl="2" fontAlgn="base"/>
            <a:r>
              <a:rPr lang="zh-CN" altLang="en-US" strike="noStrike" noProof="1"/>
              <a:t>第三级</a:t>
            </a:r>
            <a:endParaRPr lang="zh-CN" altLang="en-US" strike="noStrike" noProof="1"/>
          </a:p>
          <a:p>
            <a:pPr lvl="3" fontAlgn="base"/>
            <a:r>
              <a:rPr lang="zh-CN" altLang="en-US" strike="noStrike" noProof="1"/>
              <a:t>第四级</a:t>
            </a:r>
            <a:endParaRPr lang="zh-CN" altLang="en-US" strike="noStrike" noProof="1"/>
          </a:p>
          <a:p>
            <a:pPr lvl="4" fontAlgn="base"/>
            <a:r>
              <a:rPr lang="zh-CN" altLang="en-US" strike="noStrike" noProof="1"/>
              <a:t>第五级</a:t>
            </a:r>
            <a:endParaRPr lang="zh-CN" altLang="en-US" strike="noStrike" noProof="1"/>
          </a:p>
        </p:txBody>
      </p:sp>
      <p:sp>
        <p:nvSpPr>
          <p:cNvPr id="4" name="内容占位符 3"/>
          <p:cNvSpPr>
            <a:spLocks noGrp="1"/>
          </p:cNvSpPr>
          <p:nvPr>
            <p:ph sz="half" idx="2"/>
          </p:nvPr>
        </p:nvSpPr>
        <p:spPr>
          <a:xfrm>
            <a:off x="6205728" y="1600200"/>
            <a:ext cx="5376672" cy="4525963"/>
          </a:xfrm>
        </p:spPr>
        <p:txBody>
          <a:bodyPr/>
          <a:lstStyle/>
          <a:p>
            <a:pPr lvl="0" fontAlgn="base"/>
            <a:r>
              <a:rPr lang="zh-CN" altLang="en-US" strike="noStrike" noProof="1"/>
              <a:t>单击此处编辑母版文本样式</a:t>
            </a:r>
            <a:endParaRPr lang="zh-CN" altLang="en-US" strike="noStrike" noProof="1"/>
          </a:p>
          <a:p>
            <a:pPr lvl="1" fontAlgn="base"/>
            <a:r>
              <a:rPr lang="zh-CN" altLang="en-US" strike="noStrike" noProof="1"/>
              <a:t>第二级</a:t>
            </a:r>
            <a:endParaRPr lang="zh-CN" altLang="en-US" strike="noStrike" noProof="1"/>
          </a:p>
          <a:p>
            <a:pPr lvl="2" fontAlgn="base"/>
            <a:r>
              <a:rPr lang="zh-CN" altLang="en-US" strike="noStrike" noProof="1"/>
              <a:t>第三级</a:t>
            </a:r>
            <a:endParaRPr lang="zh-CN" altLang="en-US" strike="noStrike" noProof="1"/>
          </a:p>
          <a:p>
            <a:pPr lvl="3" fontAlgn="base"/>
            <a:r>
              <a:rPr lang="zh-CN" altLang="en-US" strike="noStrike" noProof="1"/>
              <a:t>第四级</a:t>
            </a:r>
            <a:endParaRPr lang="zh-CN" altLang="en-US" strike="noStrike" noProof="1"/>
          </a:p>
          <a:p>
            <a:pPr lvl="4" fontAlgn="base"/>
            <a:r>
              <a:rPr lang="zh-CN" altLang="en-US" strike="noStrike" noProof="1"/>
              <a:t>第五级</a:t>
            </a:r>
            <a:endParaRPr lang="zh-CN" altLang="en-US" strike="noStrike" noProof="1"/>
          </a:p>
        </p:txBody>
      </p:sp>
      <p:sp>
        <p:nvSpPr>
          <p:cNvPr id="5" name="日期占位符 4"/>
          <p:cNvSpPr>
            <a:spLocks noGrp="1"/>
          </p:cNvSpPr>
          <p:nvPr>
            <p:ph type="dt" sz="half" idx="10"/>
          </p:nvPr>
        </p:nvSpPr>
        <p:spPr/>
        <p:txBody>
          <a:bodyPr/>
          <a:lstStyle/>
          <a:p>
            <a:pPr lvl="0" fontAlgn="base"/>
            <a:endParaRPr lang="zh-CN" altLang="en-US" strike="noStrike" noProof="1">
              <a:latin typeface="Arial" panose="020B0604020202020204" pitchFamily="34" charset="0"/>
            </a:endParaRPr>
          </a:p>
        </p:txBody>
      </p:sp>
      <p:sp>
        <p:nvSpPr>
          <p:cNvPr id="6" name="页脚占位符 5"/>
          <p:cNvSpPr>
            <a:spLocks noGrp="1"/>
          </p:cNvSpPr>
          <p:nvPr>
            <p:ph type="ftr" sz="quarter" idx="11"/>
          </p:nvPr>
        </p:nvSpPr>
        <p:spPr/>
        <p:txBody>
          <a:bodyPr/>
          <a:lstStyle/>
          <a:p>
            <a:pPr lvl="0" fontAlgn="base"/>
            <a:endParaRPr lang="zh-CN" altLang="en-US" strike="noStrike" noProof="1">
              <a:latin typeface="Arial" panose="020B0604020202020204" pitchFamily="34" charset="0"/>
            </a:endParaRPr>
          </a:p>
        </p:txBody>
      </p:sp>
      <p:sp>
        <p:nvSpPr>
          <p:cNvPr id="7" name="灯片编号占位符 6"/>
          <p:cNvSpPr>
            <a:spLocks noGrp="1"/>
          </p:cNvSpPr>
          <p:nvPr>
            <p:ph type="sldNum" sz="quarter" idx="12"/>
          </p:nvPr>
        </p:nvSpPr>
        <p:spPr/>
        <p:txBody>
          <a:bodyPr/>
          <a:lstStyle/>
          <a:p>
            <a:pPr lvl="0" fontAlgn="base"/>
            <a:fld id="{9A0DB2DC-4C9A-4742-B13C-FB6460FD3503}" type="slidenum">
              <a:rPr lang="zh-CN" altLang="en-US" strike="noStrike" noProof="1">
                <a:latin typeface="Arial" panose="020B0604020202020204" pitchFamily="34" charset="0"/>
                <a:ea typeface="宋体" panose="02010600030101010101" pitchFamily="2" charset="-122"/>
                <a:cs typeface="+mn-cs"/>
              </a:rPr>
            </a:fld>
            <a:endParaRPr lang="zh-CN" altLang="en-US" strike="noStrike" noProof="1">
              <a:latin typeface="Arial" panose="020B0604020202020204" pitchFamily="34" charset="0"/>
            </a:endParaRPr>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pPr fontAlgn="base"/>
            <a:r>
              <a:rPr lang="zh-CN" altLang="en-US" strike="noStrike" noProof="1"/>
              <a:t>单击此处编辑母版标题样式</a:t>
            </a:r>
            <a:endParaRPr lang="zh-CN" altLang="en-US" strike="noStrike" noProof="1"/>
          </a:p>
        </p:txBody>
      </p:sp>
      <p:sp>
        <p:nvSpPr>
          <p:cNvPr id="3" name="文本占位符 2"/>
          <p:cNvSpPr>
            <a:spLocks noGrp="1"/>
          </p:cNvSpPr>
          <p:nvPr>
            <p:ph type="body" idx="1"/>
          </p:nvPr>
        </p:nvSpPr>
        <p:spPr>
          <a:xfrm>
            <a:off x="1186774" y="1778438"/>
            <a:ext cx="4873574" cy="823912"/>
          </a:xfrm>
        </p:spPr>
        <p:txBody>
          <a:bodyPr anchor="ctr" anchorCtr="0"/>
          <a:lstStyle>
            <a:lvl1pPr marL="0" indent="0">
              <a:buNone/>
              <a:defRPr sz="2100"/>
            </a:lvl1pPr>
            <a:lvl2pPr marL="342900" indent="0">
              <a:buNone/>
              <a:defRPr sz="1800"/>
            </a:lvl2pPr>
            <a:lvl3pPr marL="685800" indent="0">
              <a:buNone/>
              <a:defRPr sz="1500"/>
            </a:lvl3pPr>
            <a:lvl4pPr marL="1028700" indent="0">
              <a:buNone/>
              <a:defRPr sz="1350"/>
            </a:lvl4pPr>
            <a:lvl5pPr marL="1371600" indent="0">
              <a:buNone/>
              <a:defRPr sz="1350"/>
            </a:lvl5pPr>
            <a:lvl6pPr marL="1714500" indent="0">
              <a:buNone/>
              <a:defRPr sz="1350"/>
            </a:lvl6pPr>
            <a:lvl7pPr marL="2057400" indent="0">
              <a:buNone/>
              <a:defRPr sz="1350"/>
            </a:lvl7pPr>
            <a:lvl8pPr marL="2400300" indent="0">
              <a:buNone/>
              <a:defRPr sz="1350"/>
            </a:lvl8pPr>
            <a:lvl9pPr marL="2743200" indent="0">
              <a:buNone/>
              <a:defRPr sz="1350"/>
            </a:lvl9pPr>
          </a:lstStyle>
          <a:p>
            <a:pPr lvl="0" fontAlgn="base"/>
            <a:r>
              <a:rPr lang="zh-CN" altLang="en-US" strike="noStrike" noProof="1"/>
              <a:t>单击此处编辑母版文本样式</a:t>
            </a:r>
            <a:endParaRPr lang="zh-CN" altLang="en-US" strike="noStrike" noProof="1"/>
          </a:p>
        </p:txBody>
      </p:sp>
      <p:sp>
        <p:nvSpPr>
          <p:cNvPr id="4" name="内容占位符 3"/>
          <p:cNvSpPr>
            <a:spLocks noGrp="1"/>
          </p:cNvSpPr>
          <p:nvPr>
            <p:ph sz="half" idx="2"/>
          </p:nvPr>
        </p:nvSpPr>
        <p:spPr>
          <a:xfrm>
            <a:off x="1186774" y="2665379"/>
            <a:ext cx="4873574" cy="3524284"/>
          </a:xfrm>
        </p:spPr>
        <p:txBody>
          <a:bodyPr/>
          <a:lstStyle/>
          <a:p>
            <a:pPr lvl="0" fontAlgn="base"/>
            <a:r>
              <a:rPr lang="zh-CN" altLang="en-US" strike="noStrike" noProof="1"/>
              <a:t>单击此处编辑母版文本样式</a:t>
            </a:r>
            <a:endParaRPr lang="zh-CN" altLang="en-US" strike="noStrike" noProof="1"/>
          </a:p>
          <a:p>
            <a:pPr lvl="1" fontAlgn="base"/>
            <a:r>
              <a:rPr lang="zh-CN" altLang="en-US" strike="noStrike" noProof="1"/>
              <a:t>第二级</a:t>
            </a:r>
            <a:endParaRPr lang="zh-CN" altLang="en-US" strike="noStrike" noProof="1"/>
          </a:p>
          <a:p>
            <a:pPr lvl="2" fontAlgn="base"/>
            <a:r>
              <a:rPr lang="zh-CN" altLang="en-US" strike="noStrike" noProof="1"/>
              <a:t>第三级</a:t>
            </a:r>
            <a:endParaRPr lang="zh-CN" altLang="en-US" strike="noStrike" noProof="1"/>
          </a:p>
          <a:p>
            <a:pPr lvl="3" fontAlgn="base"/>
            <a:r>
              <a:rPr lang="zh-CN" altLang="en-US" strike="noStrike" noProof="1"/>
              <a:t>第四级</a:t>
            </a:r>
            <a:endParaRPr lang="zh-CN" altLang="en-US" strike="noStrike" noProof="1"/>
          </a:p>
          <a:p>
            <a:pPr lvl="4" fontAlgn="base"/>
            <a:r>
              <a:rPr lang="zh-CN" altLang="en-US" strike="noStrike" noProof="1"/>
              <a:t>第五级</a:t>
            </a:r>
            <a:endParaRPr lang="zh-CN" altLang="en-US" strike="noStrike" noProof="1"/>
          </a:p>
        </p:txBody>
      </p:sp>
      <p:sp>
        <p:nvSpPr>
          <p:cNvPr id="5" name="文本占位符 4"/>
          <p:cNvSpPr>
            <a:spLocks noGrp="1"/>
          </p:cNvSpPr>
          <p:nvPr>
            <p:ph type="body" sz="quarter" idx="3"/>
          </p:nvPr>
        </p:nvSpPr>
        <p:spPr>
          <a:xfrm>
            <a:off x="6256938" y="1778438"/>
            <a:ext cx="4897576" cy="823912"/>
          </a:xfrm>
        </p:spPr>
        <p:txBody>
          <a:bodyPr anchor="ctr" anchorCtr="0"/>
          <a:lstStyle>
            <a:lvl1pPr marL="0" indent="0">
              <a:buNone/>
              <a:defRPr sz="2100"/>
            </a:lvl1pPr>
            <a:lvl2pPr marL="342900" indent="0">
              <a:buNone/>
              <a:defRPr sz="1800"/>
            </a:lvl2pPr>
            <a:lvl3pPr marL="685800" indent="0">
              <a:buNone/>
              <a:defRPr sz="1500"/>
            </a:lvl3pPr>
            <a:lvl4pPr marL="1028700" indent="0">
              <a:buNone/>
              <a:defRPr sz="1350"/>
            </a:lvl4pPr>
            <a:lvl5pPr marL="1371600" indent="0">
              <a:buNone/>
              <a:defRPr sz="1350"/>
            </a:lvl5pPr>
            <a:lvl6pPr marL="1714500" indent="0">
              <a:buNone/>
              <a:defRPr sz="1350"/>
            </a:lvl6pPr>
            <a:lvl7pPr marL="2057400" indent="0">
              <a:buNone/>
              <a:defRPr sz="1350"/>
            </a:lvl7pPr>
            <a:lvl8pPr marL="2400300" indent="0">
              <a:buNone/>
              <a:defRPr sz="1350"/>
            </a:lvl8pPr>
            <a:lvl9pPr marL="2743200" indent="0">
              <a:buNone/>
              <a:defRPr sz="1350"/>
            </a:lvl9pPr>
          </a:lstStyle>
          <a:p>
            <a:pPr lvl="0" fontAlgn="base"/>
            <a:r>
              <a:rPr lang="zh-CN" altLang="en-US" strike="noStrike" noProof="1"/>
              <a:t>单击此处编辑母版文本样式</a:t>
            </a:r>
            <a:endParaRPr lang="zh-CN" altLang="en-US" strike="noStrike" noProof="1"/>
          </a:p>
        </p:txBody>
      </p:sp>
      <p:sp>
        <p:nvSpPr>
          <p:cNvPr id="6" name="内容占位符 5"/>
          <p:cNvSpPr>
            <a:spLocks noGrp="1"/>
          </p:cNvSpPr>
          <p:nvPr>
            <p:ph sz="quarter" idx="4"/>
          </p:nvPr>
        </p:nvSpPr>
        <p:spPr>
          <a:xfrm>
            <a:off x="6256938" y="2665379"/>
            <a:ext cx="4897576" cy="3524284"/>
          </a:xfrm>
        </p:spPr>
        <p:txBody>
          <a:bodyPr/>
          <a:lstStyle/>
          <a:p>
            <a:pPr lvl="0" fontAlgn="base"/>
            <a:r>
              <a:rPr lang="zh-CN" altLang="en-US" strike="noStrike" noProof="1"/>
              <a:t>单击此处编辑母版文本样式</a:t>
            </a:r>
            <a:endParaRPr lang="zh-CN" altLang="en-US" strike="noStrike" noProof="1"/>
          </a:p>
          <a:p>
            <a:pPr lvl="1" fontAlgn="base"/>
            <a:r>
              <a:rPr lang="zh-CN" altLang="en-US" strike="noStrike" noProof="1"/>
              <a:t>第二级</a:t>
            </a:r>
            <a:endParaRPr lang="zh-CN" altLang="en-US" strike="noStrike" noProof="1"/>
          </a:p>
          <a:p>
            <a:pPr lvl="2" fontAlgn="base"/>
            <a:r>
              <a:rPr lang="zh-CN" altLang="en-US" strike="noStrike" noProof="1"/>
              <a:t>第三级</a:t>
            </a:r>
            <a:endParaRPr lang="zh-CN" altLang="en-US" strike="noStrike" noProof="1"/>
          </a:p>
          <a:p>
            <a:pPr lvl="3" fontAlgn="base"/>
            <a:r>
              <a:rPr lang="zh-CN" altLang="en-US" strike="noStrike" noProof="1"/>
              <a:t>第四级</a:t>
            </a:r>
            <a:endParaRPr lang="zh-CN" altLang="en-US" strike="noStrike" noProof="1"/>
          </a:p>
          <a:p>
            <a:pPr lvl="4" fontAlgn="base"/>
            <a:r>
              <a:rPr lang="zh-CN" altLang="en-US" strike="noStrike" noProof="1"/>
              <a:t>第五级</a:t>
            </a:r>
            <a:endParaRPr lang="zh-CN" altLang="en-US" strike="noStrike" noProof="1"/>
          </a:p>
        </p:txBody>
      </p:sp>
      <p:sp>
        <p:nvSpPr>
          <p:cNvPr id="7" name="日期占位符 6"/>
          <p:cNvSpPr>
            <a:spLocks noGrp="1"/>
          </p:cNvSpPr>
          <p:nvPr>
            <p:ph type="dt" sz="half" idx="10"/>
          </p:nvPr>
        </p:nvSpPr>
        <p:spPr/>
        <p:txBody>
          <a:bodyPr/>
          <a:lstStyle/>
          <a:p>
            <a:pPr lvl="0" fontAlgn="base"/>
            <a:endParaRPr lang="zh-CN" altLang="en-US" strike="noStrike" noProof="1">
              <a:latin typeface="Arial" panose="020B0604020202020204" pitchFamily="34" charset="0"/>
            </a:endParaRPr>
          </a:p>
        </p:txBody>
      </p:sp>
      <p:sp>
        <p:nvSpPr>
          <p:cNvPr id="8" name="页脚占位符 7"/>
          <p:cNvSpPr>
            <a:spLocks noGrp="1"/>
          </p:cNvSpPr>
          <p:nvPr>
            <p:ph type="ftr" sz="quarter" idx="11"/>
          </p:nvPr>
        </p:nvSpPr>
        <p:spPr/>
        <p:txBody>
          <a:bodyPr/>
          <a:lstStyle/>
          <a:p>
            <a:pPr lvl="0" fontAlgn="base"/>
            <a:endParaRPr lang="zh-CN" altLang="en-US" strike="noStrike" noProof="1">
              <a:latin typeface="Arial" panose="020B0604020202020204" pitchFamily="34" charset="0"/>
            </a:endParaRPr>
          </a:p>
        </p:txBody>
      </p:sp>
      <p:sp>
        <p:nvSpPr>
          <p:cNvPr id="9" name="灯片编号占位符 8"/>
          <p:cNvSpPr>
            <a:spLocks noGrp="1"/>
          </p:cNvSpPr>
          <p:nvPr>
            <p:ph type="sldNum" sz="quarter" idx="12"/>
          </p:nvPr>
        </p:nvSpPr>
        <p:spPr/>
        <p:txBody>
          <a:bodyPr/>
          <a:lstStyle/>
          <a:p>
            <a:pPr lvl="0" fontAlgn="base"/>
            <a:fld id="{9A0DB2DC-4C9A-4742-B13C-FB6460FD3503}" type="slidenum">
              <a:rPr lang="zh-CN" altLang="en-US" strike="noStrike" noProof="1">
                <a:latin typeface="Arial" panose="020B0604020202020204" pitchFamily="34" charset="0"/>
                <a:ea typeface="宋体" panose="02010600030101010101" pitchFamily="2" charset="-122"/>
                <a:cs typeface="+mn-cs"/>
              </a:rPr>
            </a:fld>
            <a:endParaRPr lang="zh-CN" altLang="en-US" strike="noStrike" noProof="1">
              <a:latin typeface="Arial" panose="020B0604020202020204" pitchFamily="34" charset="0"/>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a:t>单击此处编辑母版标题样式</a:t>
            </a:r>
            <a:endParaRPr lang="zh-CN" altLang="en-US" strike="noStrike" noProof="1"/>
          </a:p>
        </p:txBody>
      </p:sp>
      <p:sp>
        <p:nvSpPr>
          <p:cNvPr id="3" name="内容占位符 2"/>
          <p:cNvSpPr>
            <a:spLocks noGrp="1"/>
          </p:cNvSpPr>
          <p:nvPr>
            <p:ph sz="half" idx="1"/>
          </p:nvPr>
        </p:nvSpPr>
        <p:spPr>
          <a:xfrm>
            <a:off x="609600" y="1600200"/>
            <a:ext cx="5376672" cy="4525963"/>
          </a:xfrm>
        </p:spPr>
        <p:txBody>
          <a:bodyPr/>
          <a:lstStyle/>
          <a:p>
            <a:pPr lvl="0" fontAlgn="base"/>
            <a:r>
              <a:rPr lang="zh-CN" altLang="en-US" strike="noStrike" noProof="1"/>
              <a:t>单击此处编辑母版文本样式</a:t>
            </a:r>
            <a:endParaRPr lang="zh-CN" altLang="en-US" strike="noStrike" noProof="1"/>
          </a:p>
          <a:p>
            <a:pPr lvl="1" fontAlgn="base"/>
            <a:r>
              <a:rPr lang="zh-CN" altLang="en-US" strike="noStrike" noProof="1"/>
              <a:t>第二级</a:t>
            </a:r>
            <a:endParaRPr lang="zh-CN" altLang="en-US" strike="noStrike" noProof="1"/>
          </a:p>
          <a:p>
            <a:pPr lvl="2" fontAlgn="base"/>
            <a:r>
              <a:rPr lang="zh-CN" altLang="en-US" strike="noStrike" noProof="1"/>
              <a:t>第三级</a:t>
            </a:r>
            <a:endParaRPr lang="zh-CN" altLang="en-US" strike="noStrike" noProof="1"/>
          </a:p>
          <a:p>
            <a:pPr lvl="3" fontAlgn="base"/>
            <a:r>
              <a:rPr lang="zh-CN" altLang="en-US" strike="noStrike" noProof="1"/>
              <a:t>第四级</a:t>
            </a:r>
            <a:endParaRPr lang="zh-CN" altLang="en-US" strike="noStrike" noProof="1"/>
          </a:p>
          <a:p>
            <a:pPr lvl="4" fontAlgn="base"/>
            <a:r>
              <a:rPr lang="zh-CN" altLang="en-US" strike="noStrike" noProof="1"/>
              <a:t>第五级</a:t>
            </a:r>
            <a:endParaRPr lang="zh-CN" altLang="en-US" strike="noStrike" noProof="1"/>
          </a:p>
        </p:txBody>
      </p:sp>
      <p:sp>
        <p:nvSpPr>
          <p:cNvPr id="4" name="内容占位符 3"/>
          <p:cNvSpPr>
            <a:spLocks noGrp="1"/>
          </p:cNvSpPr>
          <p:nvPr>
            <p:ph sz="half" idx="2"/>
          </p:nvPr>
        </p:nvSpPr>
        <p:spPr>
          <a:xfrm>
            <a:off x="6205728" y="1600200"/>
            <a:ext cx="5376672" cy="4525963"/>
          </a:xfrm>
        </p:spPr>
        <p:txBody>
          <a:bodyPr/>
          <a:lstStyle/>
          <a:p>
            <a:pPr lvl="0" fontAlgn="base"/>
            <a:r>
              <a:rPr lang="zh-CN" altLang="en-US" strike="noStrike" noProof="1"/>
              <a:t>单击此处编辑母版文本样式</a:t>
            </a:r>
            <a:endParaRPr lang="zh-CN" altLang="en-US" strike="noStrike" noProof="1"/>
          </a:p>
          <a:p>
            <a:pPr lvl="1" fontAlgn="base"/>
            <a:r>
              <a:rPr lang="zh-CN" altLang="en-US" strike="noStrike" noProof="1"/>
              <a:t>第二级</a:t>
            </a:r>
            <a:endParaRPr lang="zh-CN" altLang="en-US" strike="noStrike" noProof="1"/>
          </a:p>
          <a:p>
            <a:pPr lvl="2" fontAlgn="base"/>
            <a:r>
              <a:rPr lang="zh-CN" altLang="en-US" strike="noStrike" noProof="1"/>
              <a:t>第三级</a:t>
            </a:r>
            <a:endParaRPr lang="zh-CN" altLang="en-US" strike="noStrike" noProof="1"/>
          </a:p>
          <a:p>
            <a:pPr lvl="3" fontAlgn="base"/>
            <a:r>
              <a:rPr lang="zh-CN" altLang="en-US" strike="noStrike" noProof="1"/>
              <a:t>第四级</a:t>
            </a:r>
            <a:endParaRPr lang="zh-CN" altLang="en-US" strike="noStrike" noProof="1"/>
          </a:p>
          <a:p>
            <a:pPr lvl="4" fontAlgn="base"/>
            <a:r>
              <a:rPr lang="zh-CN" altLang="en-US" strike="noStrike" noProof="1"/>
              <a:t>第五级</a:t>
            </a:r>
            <a:endParaRPr lang="zh-CN" altLang="en-US" strike="noStrike" noProof="1"/>
          </a:p>
        </p:txBody>
      </p:sp>
      <p:sp>
        <p:nvSpPr>
          <p:cNvPr id="5" name="日期占位符 4"/>
          <p:cNvSpPr>
            <a:spLocks noGrp="1"/>
          </p:cNvSpPr>
          <p:nvPr>
            <p:ph type="dt" sz="half" idx="10"/>
          </p:nvPr>
        </p:nvSpPr>
        <p:spPr/>
        <p:txBody>
          <a:bodyPr/>
          <a:lstStyle/>
          <a:p>
            <a:pPr lvl="0" fontAlgn="base"/>
            <a:endParaRPr lang="zh-CN" altLang="en-US" strike="noStrike" noProof="1">
              <a:latin typeface="Arial" panose="020B0604020202020204" pitchFamily="34" charset="0"/>
            </a:endParaRPr>
          </a:p>
        </p:txBody>
      </p:sp>
      <p:sp>
        <p:nvSpPr>
          <p:cNvPr id="6" name="页脚占位符 5"/>
          <p:cNvSpPr>
            <a:spLocks noGrp="1"/>
          </p:cNvSpPr>
          <p:nvPr>
            <p:ph type="ftr" sz="quarter" idx="11"/>
          </p:nvPr>
        </p:nvSpPr>
        <p:spPr/>
        <p:txBody>
          <a:bodyPr/>
          <a:lstStyle/>
          <a:p>
            <a:pPr lvl="0" fontAlgn="base"/>
            <a:endParaRPr lang="zh-CN" altLang="en-US" strike="noStrike" noProof="1">
              <a:latin typeface="Arial" panose="020B0604020202020204" pitchFamily="34" charset="0"/>
            </a:endParaRPr>
          </a:p>
        </p:txBody>
      </p:sp>
      <p:sp>
        <p:nvSpPr>
          <p:cNvPr id="7" name="灯片编号占位符 6"/>
          <p:cNvSpPr>
            <a:spLocks noGrp="1"/>
          </p:cNvSpPr>
          <p:nvPr>
            <p:ph type="sldNum" sz="quarter" idx="12"/>
          </p:nvPr>
        </p:nvSpPr>
        <p:spPr/>
        <p:txBody>
          <a:bodyPr/>
          <a:lstStyle/>
          <a:p>
            <a:pPr lvl="0" fontAlgn="base"/>
            <a:fld id="{9A0DB2DC-4C9A-4742-B13C-FB6460FD3503}" type="slidenum">
              <a:rPr lang="zh-CN" altLang="en-US" strike="noStrike" noProof="1">
                <a:latin typeface="Arial" panose="020B0604020202020204" pitchFamily="34" charset="0"/>
                <a:ea typeface="宋体" panose="02010600030101010101" pitchFamily="2" charset="-122"/>
                <a:cs typeface="+mn-cs"/>
              </a:rPr>
            </a:fld>
            <a:endParaRPr lang="zh-CN" altLang="en-US" strike="noStrike" noProof="1">
              <a:latin typeface="Arial" panose="020B0604020202020204" pitchFamily="34" charset="0"/>
            </a:endParaRP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a:t>单击此处编辑母版标题样式</a:t>
            </a:r>
            <a:endParaRPr lang="zh-CN" altLang="en-US" strike="noStrike" noProof="1"/>
          </a:p>
        </p:txBody>
      </p:sp>
      <p:sp>
        <p:nvSpPr>
          <p:cNvPr id="3" name="日期占位符 2"/>
          <p:cNvSpPr>
            <a:spLocks noGrp="1"/>
          </p:cNvSpPr>
          <p:nvPr>
            <p:ph type="dt" sz="half" idx="10"/>
          </p:nvPr>
        </p:nvSpPr>
        <p:spPr/>
        <p:txBody>
          <a:bodyPr/>
          <a:lstStyle/>
          <a:p>
            <a:pPr lvl="0" fontAlgn="base"/>
            <a:endParaRPr lang="zh-CN" altLang="en-US" strike="noStrike" noProof="1">
              <a:latin typeface="Arial" panose="020B0604020202020204" pitchFamily="34" charset="0"/>
            </a:endParaRPr>
          </a:p>
        </p:txBody>
      </p:sp>
      <p:sp>
        <p:nvSpPr>
          <p:cNvPr id="4" name="页脚占位符 3"/>
          <p:cNvSpPr>
            <a:spLocks noGrp="1"/>
          </p:cNvSpPr>
          <p:nvPr>
            <p:ph type="ftr" sz="quarter" idx="11"/>
          </p:nvPr>
        </p:nvSpPr>
        <p:spPr/>
        <p:txBody>
          <a:bodyPr/>
          <a:lstStyle/>
          <a:p>
            <a:pPr lvl="0" fontAlgn="base"/>
            <a:endParaRPr lang="zh-CN" altLang="en-US" strike="noStrike" noProof="1">
              <a:latin typeface="Arial" panose="020B0604020202020204" pitchFamily="34" charset="0"/>
            </a:endParaRPr>
          </a:p>
        </p:txBody>
      </p:sp>
      <p:sp>
        <p:nvSpPr>
          <p:cNvPr id="5" name="灯片编号占位符 4"/>
          <p:cNvSpPr>
            <a:spLocks noGrp="1"/>
          </p:cNvSpPr>
          <p:nvPr>
            <p:ph type="sldNum" sz="quarter" idx="12"/>
          </p:nvPr>
        </p:nvSpPr>
        <p:spPr/>
        <p:txBody>
          <a:bodyPr/>
          <a:lstStyle/>
          <a:p>
            <a:pPr lvl="0" fontAlgn="base"/>
            <a:fld id="{9A0DB2DC-4C9A-4742-B13C-FB6460FD3503}" type="slidenum">
              <a:rPr lang="zh-CN" altLang="en-US" strike="noStrike" noProof="1">
                <a:latin typeface="Arial" panose="020B0604020202020204" pitchFamily="34" charset="0"/>
                <a:ea typeface="宋体" panose="02010600030101010101" pitchFamily="2" charset="-122"/>
                <a:cs typeface="+mn-cs"/>
              </a:rPr>
            </a:fld>
            <a:endParaRPr lang="zh-CN" altLang="en-US" strike="noStrike" noProof="1">
              <a:latin typeface="Arial" panose="020B0604020202020204" pitchFamily="34" charset="0"/>
            </a:endParaRPr>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pPr lvl="0" fontAlgn="base"/>
            <a:endParaRPr lang="zh-CN" altLang="en-US" strike="noStrike" noProof="1">
              <a:latin typeface="Arial" panose="020B0604020202020204" pitchFamily="34" charset="0"/>
            </a:endParaRPr>
          </a:p>
        </p:txBody>
      </p:sp>
      <p:sp>
        <p:nvSpPr>
          <p:cNvPr id="3" name="页脚占位符 2"/>
          <p:cNvSpPr>
            <a:spLocks noGrp="1"/>
          </p:cNvSpPr>
          <p:nvPr>
            <p:ph type="ftr" sz="quarter" idx="11"/>
          </p:nvPr>
        </p:nvSpPr>
        <p:spPr/>
        <p:txBody>
          <a:bodyPr/>
          <a:lstStyle/>
          <a:p>
            <a:pPr lvl="0" fontAlgn="base"/>
            <a:endParaRPr lang="zh-CN" altLang="en-US" strike="noStrike" noProof="1">
              <a:latin typeface="Arial" panose="020B0604020202020204" pitchFamily="34" charset="0"/>
            </a:endParaRPr>
          </a:p>
        </p:txBody>
      </p:sp>
      <p:sp>
        <p:nvSpPr>
          <p:cNvPr id="4" name="灯片编号占位符 3"/>
          <p:cNvSpPr>
            <a:spLocks noGrp="1"/>
          </p:cNvSpPr>
          <p:nvPr>
            <p:ph type="sldNum" sz="quarter" idx="12"/>
          </p:nvPr>
        </p:nvSpPr>
        <p:spPr/>
        <p:txBody>
          <a:bodyPr/>
          <a:lstStyle/>
          <a:p>
            <a:pPr lvl="0" fontAlgn="base"/>
            <a:fld id="{9A0DB2DC-4C9A-4742-B13C-FB6460FD3503}" type="slidenum">
              <a:rPr lang="zh-CN" altLang="en-US" strike="noStrike" noProof="1">
                <a:latin typeface="Arial" panose="020B0604020202020204" pitchFamily="34" charset="0"/>
                <a:ea typeface="宋体" panose="02010600030101010101" pitchFamily="2" charset="-122"/>
                <a:cs typeface="+mn-cs"/>
              </a:rPr>
            </a:fld>
            <a:endParaRPr lang="zh-CN" altLang="en-US" strike="noStrike" noProof="1">
              <a:latin typeface="Arial" panose="020B0604020202020204" pitchFamily="34" charset="0"/>
            </a:endParaRPr>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2400"/>
            </a:lvl1pPr>
          </a:lstStyle>
          <a:p>
            <a:pPr fontAlgn="base"/>
            <a:r>
              <a:rPr lang="zh-CN" altLang="en-US" strike="noStrike" noProof="1"/>
              <a:t>单击此处编辑母版标题样式</a:t>
            </a:r>
            <a:endParaRPr lang="zh-CN" altLang="en-US" strike="noStrike" noProof="1"/>
          </a:p>
        </p:txBody>
      </p:sp>
      <p:sp>
        <p:nvSpPr>
          <p:cNvPr id="3" name="内容占位符 2"/>
          <p:cNvSpPr>
            <a:spLocks noGrp="1"/>
          </p:cNvSpPr>
          <p:nvPr>
            <p:ph idx="1"/>
          </p:nvPr>
        </p:nvSpPr>
        <p:spPr>
          <a:xfrm>
            <a:off x="5183188" y="987425"/>
            <a:ext cx="617220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fontAlgn="base"/>
            <a:r>
              <a:rPr lang="zh-CN" altLang="en-US" strike="noStrike" noProof="1"/>
              <a:t>单击此处编辑母版文本样式</a:t>
            </a:r>
            <a:endParaRPr lang="zh-CN" altLang="en-US" strike="noStrike" noProof="1"/>
          </a:p>
          <a:p>
            <a:pPr lvl="1" fontAlgn="base"/>
            <a:r>
              <a:rPr lang="zh-CN" altLang="en-US" strike="noStrike" noProof="1"/>
              <a:t>第二级</a:t>
            </a:r>
            <a:endParaRPr lang="zh-CN" altLang="en-US" strike="noStrike" noProof="1"/>
          </a:p>
          <a:p>
            <a:pPr lvl="2" fontAlgn="base"/>
            <a:r>
              <a:rPr lang="zh-CN" altLang="en-US" strike="noStrike" noProof="1"/>
              <a:t>第三级</a:t>
            </a:r>
            <a:endParaRPr lang="zh-CN" altLang="en-US" strike="noStrike" noProof="1"/>
          </a:p>
          <a:p>
            <a:pPr lvl="3" fontAlgn="base"/>
            <a:r>
              <a:rPr lang="zh-CN" altLang="en-US" strike="noStrike" noProof="1"/>
              <a:t>第四级</a:t>
            </a:r>
            <a:endParaRPr lang="zh-CN" altLang="en-US" strike="noStrike" noProof="1"/>
          </a:p>
          <a:p>
            <a:pPr lvl="4" fontAlgn="base"/>
            <a:r>
              <a:rPr lang="zh-CN" altLang="en-US" strike="noStrike" noProof="1"/>
              <a:t>第五级</a:t>
            </a:r>
            <a:endParaRPr lang="zh-CN" altLang="en-US" strike="noStrike" noProof="1"/>
          </a:p>
        </p:txBody>
      </p:sp>
      <p:sp>
        <p:nvSpPr>
          <p:cNvPr id="4" name="文本占位符 3"/>
          <p:cNvSpPr>
            <a:spLocks noGrp="1"/>
          </p:cNvSpPr>
          <p:nvPr>
            <p:ph type="body" sz="half" idx="2"/>
          </p:nvPr>
        </p:nvSpPr>
        <p:spPr>
          <a:xfrm>
            <a:off x="839788" y="2057400"/>
            <a:ext cx="3932237"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fontAlgn="base"/>
            <a:r>
              <a:rPr lang="zh-CN" altLang="en-US" strike="noStrike" noProof="1"/>
              <a:t>单击此处编辑母版文本样式</a:t>
            </a:r>
            <a:endParaRPr lang="zh-CN" altLang="en-US" strike="noStrike" noProof="1"/>
          </a:p>
        </p:txBody>
      </p:sp>
      <p:sp>
        <p:nvSpPr>
          <p:cNvPr id="5" name="日期占位符 4"/>
          <p:cNvSpPr>
            <a:spLocks noGrp="1"/>
          </p:cNvSpPr>
          <p:nvPr>
            <p:ph type="dt" sz="half" idx="10"/>
          </p:nvPr>
        </p:nvSpPr>
        <p:spPr/>
        <p:txBody>
          <a:bodyPr/>
          <a:lstStyle/>
          <a:p>
            <a:pPr lvl="0" fontAlgn="base"/>
            <a:endParaRPr lang="zh-CN" altLang="en-US" strike="noStrike" noProof="1">
              <a:latin typeface="Arial" panose="020B0604020202020204" pitchFamily="34" charset="0"/>
            </a:endParaRPr>
          </a:p>
        </p:txBody>
      </p:sp>
      <p:sp>
        <p:nvSpPr>
          <p:cNvPr id="6" name="页脚占位符 5"/>
          <p:cNvSpPr>
            <a:spLocks noGrp="1"/>
          </p:cNvSpPr>
          <p:nvPr>
            <p:ph type="ftr" sz="quarter" idx="11"/>
          </p:nvPr>
        </p:nvSpPr>
        <p:spPr/>
        <p:txBody>
          <a:bodyPr/>
          <a:lstStyle/>
          <a:p>
            <a:pPr lvl="0" fontAlgn="base"/>
            <a:endParaRPr lang="zh-CN" altLang="en-US" strike="noStrike" noProof="1">
              <a:latin typeface="Arial" panose="020B0604020202020204" pitchFamily="34" charset="0"/>
            </a:endParaRPr>
          </a:p>
        </p:txBody>
      </p:sp>
      <p:sp>
        <p:nvSpPr>
          <p:cNvPr id="7" name="灯片编号占位符 6"/>
          <p:cNvSpPr>
            <a:spLocks noGrp="1"/>
          </p:cNvSpPr>
          <p:nvPr>
            <p:ph type="sldNum" sz="quarter" idx="12"/>
          </p:nvPr>
        </p:nvSpPr>
        <p:spPr/>
        <p:txBody>
          <a:bodyPr/>
          <a:lstStyle/>
          <a:p>
            <a:pPr lvl="0" fontAlgn="base"/>
            <a:fld id="{9A0DB2DC-4C9A-4742-B13C-FB6460FD3503}" type="slidenum">
              <a:rPr lang="zh-CN" altLang="en-US" strike="noStrike" noProof="1">
                <a:latin typeface="Arial" panose="020B0604020202020204" pitchFamily="34" charset="0"/>
                <a:ea typeface="宋体" panose="02010600030101010101" pitchFamily="2" charset="-122"/>
                <a:cs typeface="+mn-cs"/>
              </a:rPr>
            </a:fld>
            <a:endParaRPr lang="zh-CN" altLang="en-US" strike="noStrike" noProof="1">
              <a:latin typeface="Arial" panose="020B0604020202020204" pitchFamily="34" charset="0"/>
            </a:endParaRPr>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4165349" cy="1600200"/>
          </a:xfrm>
        </p:spPr>
        <p:txBody>
          <a:bodyPr anchor="b"/>
          <a:lstStyle>
            <a:lvl1pPr>
              <a:defRPr sz="2400"/>
            </a:lvl1pPr>
          </a:lstStyle>
          <a:p>
            <a:pPr fontAlgn="base"/>
            <a:r>
              <a:rPr lang="zh-CN" altLang="en-US" strike="noStrike" noProof="1"/>
              <a:t>单击此处编辑母版标题样式</a:t>
            </a:r>
            <a:endParaRPr lang="zh-CN" altLang="en-US" strike="noStrike" noProof="1"/>
          </a:p>
        </p:txBody>
      </p:sp>
      <p:sp>
        <p:nvSpPr>
          <p:cNvPr id="3" name="图片占位符 2"/>
          <p:cNvSpPr>
            <a:spLocks noGrp="1"/>
          </p:cNvSpPr>
          <p:nvPr>
            <p:ph type="pic" idx="1"/>
          </p:nvPr>
        </p:nvSpPr>
        <p:spPr>
          <a:xfrm>
            <a:off x="5183188" y="457201"/>
            <a:ext cx="6172200" cy="540385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fontAlgn="base"/>
            <a:endParaRPr lang="zh-CN" altLang="en-US" strike="noStrike" noProof="1"/>
          </a:p>
        </p:txBody>
      </p:sp>
      <p:sp>
        <p:nvSpPr>
          <p:cNvPr id="4" name="文本占位符 3"/>
          <p:cNvSpPr>
            <a:spLocks noGrp="1"/>
          </p:cNvSpPr>
          <p:nvPr>
            <p:ph type="body" sz="half" idx="2"/>
          </p:nvPr>
        </p:nvSpPr>
        <p:spPr>
          <a:xfrm>
            <a:off x="839788" y="2057400"/>
            <a:ext cx="4165349" cy="3811588"/>
          </a:xfrm>
        </p:spPr>
        <p:txBody>
          <a:bodyPr/>
          <a:lstStyle>
            <a:lvl1pPr marL="0" indent="0">
              <a:buNone/>
              <a:defRPr sz="1500"/>
            </a:lvl1pPr>
            <a:lvl2pPr marL="342900" indent="0">
              <a:buNone/>
              <a:defRPr sz="1350"/>
            </a:lvl2pPr>
            <a:lvl3pPr marL="685800" indent="0">
              <a:buNone/>
              <a:defRPr sz="1200"/>
            </a:lvl3pPr>
            <a:lvl4pPr marL="1028700" indent="0">
              <a:buNone/>
              <a:defRPr sz="1050"/>
            </a:lvl4pPr>
            <a:lvl5pPr marL="1371600" indent="0">
              <a:buNone/>
              <a:defRPr sz="1050"/>
            </a:lvl5pPr>
            <a:lvl6pPr marL="1714500" indent="0">
              <a:buNone/>
              <a:defRPr sz="1050"/>
            </a:lvl6pPr>
            <a:lvl7pPr marL="2057400" indent="0">
              <a:buNone/>
              <a:defRPr sz="1050"/>
            </a:lvl7pPr>
            <a:lvl8pPr marL="2400300" indent="0">
              <a:buNone/>
              <a:defRPr sz="1050"/>
            </a:lvl8pPr>
            <a:lvl9pPr marL="2743200" indent="0">
              <a:buNone/>
              <a:defRPr sz="1050"/>
            </a:lvl9pPr>
          </a:lstStyle>
          <a:p>
            <a:pPr lvl="0" fontAlgn="base"/>
            <a:r>
              <a:rPr lang="zh-CN" altLang="en-US" strike="noStrike" noProof="1"/>
              <a:t>单击此处编辑母版文本样式</a:t>
            </a:r>
            <a:endParaRPr lang="zh-CN" altLang="en-US" strike="noStrike" noProof="1"/>
          </a:p>
        </p:txBody>
      </p:sp>
      <p:sp>
        <p:nvSpPr>
          <p:cNvPr id="5" name="日期占位符 4"/>
          <p:cNvSpPr>
            <a:spLocks noGrp="1"/>
          </p:cNvSpPr>
          <p:nvPr>
            <p:ph type="dt" sz="half" idx="10"/>
          </p:nvPr>
        </p:nvSpPr>
        <p:spPr/>
        <p:txBody>
          <a:bodyPr/>
          <a:lstStyle/>
          <a:p>
            <a:pPr lvl="0" fontAlgn="base"/>
            <a:endParaRPr lang="zh-CN" altLang="en-US" strike="noStrike" noProof="1">
              <a:latin typeface="Arial" panose="020B0604020202020204" pitchFamily="34" charset="0"/>
            </a:endParaRPr>
          </a:p>
        </p:txBody>
      </p:sp>
      <p:sp>
        <p:nvSpPr>
          <p:cNvPr id="6" name="页脚占位符 5"/>
          <p:cNvSpPr>
            <a:spLocks noGrp="1"/>
          </p:cNvSpPr>
          <p:nvPr>
            <p:ph type="ftr" sz="quarter" idx="11"/>
          </p:nvPr>
        </p:nvSpPr>
        <p:spPr/>
        <p:txBody>
          <a:bodyPr/>
          <a:lstStyle/>
          <a:p>
            <a:pPr lvl="0" fontAlgn="base"/>
            <a:endParaRPr lang="zh-CN" altLang="en-US" strike="noStrike" noProof="1">
              <a:latin typeface="Arial" panose="020B0604020202020204" pitchFamily="34" charset="0"/>
            </a:endParaRPr>
          </a:p>
        </p:txBody>
      </p:sp>
      <p:sp>
        <p:nvSpPr>
          <p:cNvPr id="7" name="灯片编号占位符 6"/>
          <p:cNvSpPr>
            <a:spLocks noGrp="1"/>
          </p:cNvSpPr>
          <p:nvPr>
            <p:ph type="sldNum" sz="quarter" idx="12"/>
          </p:nvPr>
        </p:nvSpPr>
        <p:spPr/>
        <p:txBody>
          <a:bodyPr/>
          <a:lstStyle/>
          <a:p>
            <a:pPr lvl="0" fontAlgn="base"/>
            <a:fld id="{9A0DB2DC-4C9A-4742-B13C-FB6460FD3503}" type="slidenum">
              <a:rPr lang="zh-CN" altLang="en-US" strike="noStrike" noProof="1">
                <a:latin typeface="Arial" panose="020B0604020202020204" pitchFamily="34" charset="0"/>
                <a:ea typeface="宋体" panose="02010600030101010101" pitchFamily="2" charset="-122"/>
                <a:cs typeface="+mn-cs"/>
              </a:rPr>
            </a:fld>
            <a:endParaRPr lang="zh-CN" altLang="en-US" strike="noStrike" noProof="1">
              <a:latin typeface="Arial" panose="020B0604020202020204" pitchFamily="34" charset="0"/>
            </a:endParaRPr>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a:t>单击此处编辑母版标题样式</a:t>
            </a:r>
            <a:endParaRPr lang="zh-CN" altLang="en-US" strike="noStrike" noProof="1"/>
          </a:p>
        </p:txBody>
      </p:sp>
      <p:sp>
        <p:nvSpPr>
          <p:cNvPr id="3" name="竖排文字占位符 2"/>
          <p:cNvSpPr>
            <a:spLocks noGrp="1"/>
          </p:cNvSpPr>
          <p:nvPr>
            <p:ph type="body" orient="vert" idx="1"/>
          </p:nvPr>
        </p:nvSpPr>
        <p:spPr/>
        <p:txBody>
          <a:bodyPr vert="eaVert"/>
          <a:lstStyle/>
          <a:p>
            <a:pPr lvl="0" fontAlgn="base"/>
            <a:r>
              <a:rPr lang="zh-CN" altLang="en-US" strike="noStrike" noProof="1"/>
              <a:t>单击此处编辑母版文本样式</a:t>
            </a:r>
            <a:endParaRPr lang="zh-CN" altLang="en-US" strike="noStrike" noProof="1"/>
          </a:p>
          <a:p>
            <a:pPr lvl="1" fontAlgn="base"/>
            <a:r>
              <a:rPr lang="zh-CN" altLang="en-US" strike="noStrike" noProof="1"/>
              <a:t>第二级</a:t>
            </a:r>
            <a:endParaRPr lang="zh-CN" altLang="en-US" strike="noStrike" noProof="1"/>
          </a:p>
          <a:p>
            <a:pPr lvl="2" fontAlgn="base"/>
            <a:r>
              <a:rPr lang="zh-CN" altLang="en-US" strike="noStrike" noProof="1"/>
              <a:t>第三级</a:t>
            </a:r>
            <a:endParaRPr lang="zh-CN" altLang="en-US" strike="noStrike" noProof="1"/>
          </a:p>
          <a:p>
            <a:pPr lvl="3" fontAlgn="base"/>
            <a:r>
              <a:rPr lang="zh-CN" altLang="en-US" strike="noStrike" noProof="1"/>
              <a:t>第四级</a:t>
            </a:r>
            <a:endParaRPr lang="zh-CN" altLang="en-US" strike="noStrike" noProof="1"/>
          </a:p>
          <a:p>
            <a:pPr lvl="4" fontAlgn="base"/>
            <a:r>
              <a:rPr lang="zh-CN" altLang="en-US" strike="noStrike" noProof="1"/>
              <a:t>第五级</a:t>
            </a:r>
            <a:endParaRPr lang="zh-CN" altLang="en-US" strike="noStrike" noProof="1"/>
          </a:p>
        </p:txBody>
      </p:sp>
      <p:sp>
        <p:nvSpPr>
          <p:cNvPr id="4" name="日期占位符 3"/>
          <p:cNvSpPr>
            <a:spLocks noGrp="1"/>
          </p:cNvSpPr>
          <p:nvPr>
            <p:ph type="dt" sz="half" idx="10"/>
          </p:nvPr>
        </p:nvSpPr>
        <p:spPr/>
        <p:txBody>
          <a:bodyPr/>
          <a:lstStyle/>
          <a:p>
            <a:pPr lvl="0" fontAlgn="base"/>
            <a:endParaRPr lang="zh-CN" altLang="en-US" strike="noStrike" noProof="1">
              <a:latin typeface="Arial" panose="020B0604020202020204" pitchFamily="34" charset="0"/>
            </a:endParaRPr>
          </a:p>
        </p:txBody>
      </p:sp>
      <p:sp>
        <p:nvSpPr>
          <p:cNvPr id="5" name="页脚占位符 4"/>
          <p:cNvSpPr>
            <a:spLocks noGrp="1"/>
          </p:cNvSpPr>
          <p:nvPr>
            <p:ph type="ftr" sz="quarter" idx="11"/>
          </p:nvPr>
        </p:nvSpPr>
        <p:spPr/>
        <p:txBody>
          <a:bodyPr/>
          <a:lstStyle/>
          <a:p>
            <a:pPr lvl="0" fontAlgn="base"/>
            <a:endParaRPr lang="zh-CN" altLang="en-US" strike="noStrike" noProof="1">
              <a:latin typeface="Arial" panose="020B0604020202020204" pitchFamily="34" charset="0"/>
            </a:endParaRPr>
          </a:p>
        </p:txBody>
      </p:sp>
      <p:sp>
        <p:nvSpPr>
          <p:cNvPr id="6" name="灯片编号占位符 5"/>
          <p:cNvSpPr>
            <a:spLocks noGrp="1"/>
          </p:cNvSpPr>
          <p:nvPr>
            <p:ph type="sldNum" sz="quarter" idx="12"/>
          </p:nvPr>
        </p:nvSpPr>
        <p:spPr/>
        <p:txBody>
          <a:bodyPr/>
          <a:lstStyle/>
          <a:p>
            <a:pPr lvl="0" fontAlgn="base"/>
            <a:fld id="{9A0DB2DC-4C9A-4742-B13C-FB6460FD3503}" type="slidenum">
              <a:rPr lang="zh-CN" altLang="en-US" strike="noStrike" noProof="1">
                <a:latin typeface="Arial" panose="020B0604020202020204" pitchFamily="34" charset="0"/>
                <a:ea typeface="宋体" panose="02010600030101010101" pitchFamily="2" charset="-122"/>
                <a:cs typeface="+mn-cs"/>
              </a:rPr>
            </a:fld>
            <a:endParaRPr lang="zh-CN" altLang="en-US" strike="noStrike" noProof="1">
              <a:latin typeface="Arial" panose="020B0604020202020204" pitchFamily="34" charset="0"/>
            </a:endParaRPr>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itleAndTx" preserve="1">
  <p:cSld name="竖版">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39200" y="274638"/>
            <a:ext cx="2743200" cy="5851525"/>
          </a:xfrm>
        </p:spPr>
        <p:txBody>
          <a:bodyPr vert="eaVert"/>
          <a:lstStyle/>
          <a:p>
            <a:pPr fontAlgn="base"/>
            <a:r>
              <a:rPr lang="zh-CN" altLang="en-US" strike="noStrike" noProof="1"/>
              <a:t>单击此处编辑母版标题样式</a:t>
            </a:r>
            <a:endParaRPr lang="zh-CN" altLang="en-US" strike="noStrike" noProof="1"/>
          </a:p>
        </p:txBody>
      </p:sp>
      <p:sp>
        <p:nvSpPr>
          <p:cNvPr id="3" name="竖排文字占位符 2"/>
          <p:cNvSpPr>
            <a:spLocks noGrp="1"/>
          </p:cNvSpPr>
          <p:nvPr>
            <p:ph type="body" orient="vert" idx="1"/>
          </p:nvPr>
        </p:nvSpPr>
        <p:spPr>
          <a:xfrm>
            <a:off x="609600" y="274638"/>
            <a:ext cx="8070574" cy="5851525"/>
          </a:xfrm>
        </p:spPr>
        <p:txBody>
          <a:bodyPr vert="eaVert"/>
          <a:lstStyle/>
          <a:p>
            <a:pPr lvl="0" fontAlgn="base"/>
            <a:r>
              <a:rPr lang="zh-CN" altLang="en-US" strike="noStrike" noProof="1"/>
              <a:t>单击此处编辑母版文本样式</a:t>
            </a:r>
            <a:endParaRPr lang="zh-CN" altLang="en-US" strike="noStrike" noProof="1"/>
          </a:p>
          <a:p>
            <a:pPr lvl="1" fontAlgn="base"/>
            <a:r>
              <a:rPr lang="zh-CN" altLang="en-US" strike="noStrike" noProof="1"/>
              <a:t>第二级</a:t>
            </a:r>
            <a:endParaRPr lang="zh-CN" altLang="en-US" strike="noStrike" noProof="1"/>
          </a:p>
          <a:p>
            <a:pPr lvl="2" fontAlgn="base"/>
            <a:r>
              <a:rPr lang="zh-CN" altLang="en-US" strike="noStrike" noProof="1"/>
              <a:t>第三级</a:t>
            </a:r>
            <a:endParaRPr lang="zh-CN" altLang="en-US" strike="noStrike" noProof="1"/>
          </a:p>
          <a:p>
            <a:pPr lvl="3" fontAlgn="base"/>
            <a:r>
              <a:rPr lang="zh-CN" altLang="en-US" strike="noStrike" noProof="1"/>
              <a:t>第四级</a:t>
            </a:r>
            <a:endParaRPr lang="zh-CN" altLang="en-US" strike="noStrike" noProof="1"/>
          </a:p>
          <a:p>
            <a:pPr lvl="4" fontAlgn="base"/>
            <a:r>
              <a:rPr lang="zh-CN" altLang="en-US" strike="noStrike" noProof="1"/>
              <a:t>第五级</a:t>
            </a:r>
            <a:endParaRPr lang="zh-CN" altLang="en-US" strike="noStrike" noProof="1"/>
          </a:p>
        </p:txBody>
      </p:sp>
      <p:sp>
        <p:nvSpPr>
          <p:cNvPr id="4" name="日期占位符 3"/>
          <p:cNvSpPr>
            <a:spLocks noGrp="1"/>
          </p:cNvSpPr>
          <p:nvPr>
            <p:ph type="dt" sz="half" idx="10"/>
          </p:nvPr>
        </p:nvSpPr>
        <p:spPr/>
        <p:txBody>
          <a:bodyPr/>
          <a:lstStyle/>
          <a:p>
            <a:pPr lvl="0" fontAlgn="base"/>
            <a:endParaRPr lang="zh-CN" altLang="en-US" strike="noStrike" noProof="1">
              <a:latin typeface="Arial" panose="020B0604020202020204" pitchFamily="34" charset="0"/>
            </a:endParaRPr>
          </a:p>
        </p:txBody>
      </p:sp>
      <p:sp>
        <p:nvSpPr>
          <p:cNvPr id="5" name="页脚占位符 4"/>
          <p:cNvSpPr>
            <a:spLocks noGrp="1"/>
          </p:cNvSpPr>
          <p:nvPr>
            <p:ph type="ftr" sz="quarter" idx="11"/>
          </p:nvPr>
        </p:nvSpPr>
        <p:spPr/>
        <p:txBody>
          <a:bodyPr/>
          <a:lstStyle/>
          <a:p>
            <a:pPr lvl="0" fontAlgn="base"/>
            <a:endParaRPr lang="zh-CN" altLang="en-US" strike="noStrike" noProof="1">
              <a:latin typeface="Arial" panose="020B0604020202020204" pitchFamily="34" charset="0"/>
            </a:endParaRPr>
          </a:p>
        </p:txBody>
      </p:sp>
      <p:sp>
        <p:nvSpPr>
          <p:cNvPr id="6" name="灯片编号占位符 5"/>
          <p:cNvSpPr>
            <a:spLocks noGrp="1"/>
          </p:cNvSpPr>
          <p:nvPr>
            <p:ph type="sldNum" sz="quarter" idx="12"/>
          </p:nvPr>
        </p:nvSpPr>
        <p:spPr/>
        <p:txBody>
          <a:bodyPr/>
          <a:lstStyle/>
          <a:p>
            <a:pPr lvl="0" fontAlgn="base"/>
            <a:fld id="{9A0DB2DC-4C9A-4742-B13C-FB6460FD3503}" type="slidenum">
              <a:rPr lang="zh-CN" altLang="en-US" strike="noStrike" noProof="1">
                <a:latin typeface="Arial" panose="020B0604020202020204" pitchFamily="34" charset="0"/>
                <a:ea typeface="宋体" panose="02010600030101010101" pitchFamily="2" charset="-122"/>
                <a:cs typeface="+mn-cs"/>
              </a:rPr>
            </a:fld>
            <a:endParaRPr lang="zh-CN" altLang="en-US" strike="noStrike" noProof="1">
              <a:latin typeface="Arial" panose="020B0604020202020204" pitchFamily="34" charset="0"/>
            </a:endParaRPr>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4500"/>
            </a:lvl1pPr>
          </a:lstStyle>
          <a:p>
            <a:pPr fontAlgn="base"/>
            <a:r>
              <a:rPr lang="zh-CN" altLang="en-US" strike="noStrike" noProof="1"/>
              <a:t>单击此处编辑母版标题样式</a:t>
            </a:r>
            <a:endParaRPr lang="zh-CN" altLang="en-US" strike="noStrike" noProof="1"/>
          </a:p>
        </p:txBody>
      </p:sp>
      <p:sp>
        <p:nvSpPr>
          <p:cNvPr id="3" name="副标题 2"/>
          <p:cNvSpPr>
            <a:spLocks noGrp="1"/>
          </p:cNvSpPr>
          <p:nvPr>
            <p:ph type="subTitle" idx="1"/>
          </p:nvPr>
        </p:nvSpPr>
        <p:spPr>
          <a:xfrm>
            <a:off x="1524000" y="3602038"/>
            <a:ext cx="9144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pPr fontAlgn="base"/>
            <a:r>
              <a:rPr lang="zh-CN" altLang="en-US" strike="noStrike" noProof="1"/>
              <a:t>单击此处编辑母版副标题样式</a:t>
            </a:r>
            <a:endParaRPr lang="zh-CN" altLang="en-US" strike="noStrike" noProof="1"/>
          </a:p>
        </p:txBody>
      </p:sp>
      <p:sp>
        <p:nvSpPr>
          <p:cNvPr id="4" name="日期占位符 3"/>
          <p:cNvSpPr>
            <a:spLocks noGrp="1"/>
          </p:cNvSpPr>
          <p:nvPr>
            <p:ph type="dt" sz="half" idx="10"/>
          </p:nvPr>
        </p:nvSpPr>
        <p:spPr/>
        <p:txBody>
          <a:bodyPr/>
          <a:lstStyle/>
          <a:p>
            <a:pPr lvl="0" fontAlgn="base"/>
            <a:endParaRPr lang="zh-CN" altLang="en-US" strike="noStrike" noProof="1">
              <a:latin typeface="Arial" panose="020B0604020202020204" pitchFamily="34" charset="0"/>
            </a:endParaRPr>
          </a:p>
        </p:txBody>
      </p:sp>
      <p:sp>
        <p:nvSpPr>
          <p:cNvPr id="5" name="页脚占位符 4"/>
          <p:cNvSpPr>
            <a:spLocks noGrp="1"/>
          </p:cNvSpPr>
          <p:nvPr>
            <p:ph type="ftr" sz="quarter" idx="11"/>
          </p:nvPr>
        </p:nvSpPr>
        <p:spPr/>
        <p:txBody>
          <a:bodyPr/>
          <a:lstStyle/>
          <a:p>
            <a:pPr lvl="0" fontAlgn="base"/>
            <a:endParaRPr lang="zh-CN" altLang="en-US" strike="noStrike" noProof="1">
              <a:latin typeface="Arial" panose="020B0604020202020204" pitchFamily="34" charset="0"/>
            </a:endParaRPr>
          </a:p>
        </p:txBody>
      </p:sp>
      <p:sp>
        <p:nvSpPr>
          <p:cNvPr id="6" name="灯片编号占位符 5"/>
          <p:cNvSpPr>
            <a:spLocks noGrp="1"/>
          </p:cNvSpPr>
          <p:nvPr>
            <p:ph type="sldNum" sz="quarter" idx="12"/>
          </p:nvPr>
        </p:nvSpPr>
        <p:spPr/>
        <p:txBody>
          <a:bodyPr/>
          <a:lstStyle/>
          <a:p>
            <a:pPr lvl="0" fontAlgn="base"/>
            <a:fld id="{9A0DB2DC-4C9A-4742-B13C-FB6460FD3503}" type="slidenum">
              <a:rPr lang="zh-CN" altLang="en-US" strike="noStrike" noProof="1">
                <a:latin typeface="Arial" panose="020B0604020202020204" pitchFamily="34" charset="0"/>
                <a:ea typeface="宋体" panose="02010600030101010101" pitchFamily="2" charset="-122"/>
                <a:cs typeface="+mn-cs"/>
              </a:rPr>
            </a:fld>
            <a:endParaRPr lang="zh-CN" altLang="en-US" strike="noStrike" noProof="1">
              <a:latin typeface="Arial" panose="020B0604020202020204" pitchFamily="34" charset="0"/>
            </a:endParaRPr>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a:t>单击此处编辑母版标题样式</a:t>
            </a:r>
            <a:endParaRPr lang="zh-CN" altLang="en-US" strike="noStrike" noProof="1"/>
          </a:p>
        </p:txBody>
      </p:sp>
      <p:sp>
        <p:nvSpPr>
          <p:cNvPr id="3" name="内容占位符 2"/>
          <p:cNvSpPr>
            <a:spLocks noGrp="1"/>
          </p:cNvSpPr>
          <p:nvPr>
            <p:ph idx="1"/>
          </p:nvPr>
        </p:nvSpPr>
        <p:spPr/>
        <p:txBody>
          <a:bodyPr/>
          <a:lstStyle/>
          <a:p>
            <a:pPr lvl="0" fontAlgn="base"/>
            <a:r>
              <a:rPr lang="zh-CN" altLang="en-US" strike="noStrike" noProof="1"/>
              <a:t>单击此处编辑母版文本样式</a:t>
            </a:r>
            <a:endParaRPr lang="zh-CN" altLang="en-US" strike="noStrike" noProof="1"/>
          </a:p>
          <a:p>
            <a:pPr lvl="1" fontAlgn="base"/>
            <a:r>
              <a:rPr lang="zh-CN" altLang="en-US" strike="noStrike" noProof="1"/>
              <a:t>第二级</a:t>
            </a:r>
            <a:endParaRPr lang="zh-CN" altLang="en-US" strike="noStrike" noProof="1"/>
          </a:p>
          <a:p>
            <a:pPr lvl="2" fontAlgn="base"/>
            <a:r>
              <a:rPr lang="zh-CN" altLang="en-US" strike="noStrike" noProof="1"/>
              <a:t>第三级</a:t>
            </a:r>
            <a:endParaRPr lang="zh-CN" altLang="en-US" strike="noStrike" noProof="1"/>
          </a:p>
          <a:p>
            <a:pPr lvl="3" fontAlgn="base"/>
            <a:r>
              <a:rPr lang="zh-CN" altLang="en-US" strike="noStrike" noProof="1"/>
              <a:t>第四级</a:t>
            </a:r>
            <a:endParaRPr lang="zh-CN" altLang="en-US" strike="noStrike" noProof="1"/>
          </a:p>
          <a:p>
            <a:pPr lvl="4" fontAlgn="base"/>
            <a:r>
              <a:rPr lang="zh-CN" altLang="en-US" strike="noStrike" noProof="1"/>
              <a:t>第五级</a:t>
            </a:r>
            <a:endParaRPr lang="zh-CN" altLang="en-US" strike="noStrike" noProof="1"/>
          </a:p>
        </p:txBody>
      </p:sp>
      <p:sp>
        <p:nvSpPr>
          <p:cNvPr id="4" name="日期占位符 3"/>
          <p:cNvSpPr>
            <a:spLocks noGrp="1"/>
          </p:cNvSpPr>
          <p:nvPr>
            <p:ph type="dt" sz="half" idx="10"/>
          </p:nvPr>
        </p:nvSpPr>
        <p:spPr/>
        <p:txBody>
          <a:bodyPr/>
          <a:lstStyle/>
          <a:p>
            <a:pPr lvl="0" fontAlgn="base"/>
            <a:endParaRPr lang="zh-CN" altLang="en-US" strike="noStrike" noProof="1">
              <a:latin typeface="Arial" panose="020B0604020202020204" pitchFamily="34" charset="0"/>
            </a:endParaRPr>
          </a:p>
        </p:txBody>
      </p:sp>
      <p:sp>
        <p:nvSpPr>
          <p:cNvPr id="5" name="页脚占位符 4"/>
          <p:cNvSpPr>
            <a:spLocks noGrp="1"/>
          </p:cNvSpPr>
          <p:nvPr>
            <p:ph type="ftr" sz="quarter" idx="11"/>
          </p:nvPr>
        </p:nvSpPr>
        <p:spPr/>
        <p:txBody>
          <a:bodyPr/>
          <a:lstStyle/>
          <a:p>
            <a:pPr lvl="0" fontAlgn="base"/>
            <a:endParaRPr lang="zh-CN" altLang="en-US" strike="noStrike" noProof="1">
              <a:latin typeface="Arial" panose="020B0604020202020204" pitchFamily="34" charset="0"/>
            </a:endParaRPr>
          </a:p>
        </p:txBody>
      </p:sp>
      <p:sp>
        <p:nvSpPr>
          <p:cNvPr id="6" name="灯片编号占位符 5"/>
          <p:cNvSpPr>
            <a:spLocks noGrp="1"/>
          </p:cNvSpPr>
          <p:nvPr>
            <p:ph type="sldNum" sz="quarter" idx="12"/>
          </p:nvPr>
        </p:nvSpPr>
        <p:spPr/>
        <p:txBody>
          <a:bodyPr/>
          <a:lstStyle/>
          <a:p>
            <a:pPr lvl="0" fontAlgn="base"/>
            <a:fld id="{9A0DB2DC-4C9A-4742-B13C-FB6460FD3503}" type="slidenum">
              <a:rPr lang="zh-CN" altLang="en-US" strike="noStrike" noProof="1">
                <a:latin typeface="Arial" panose="020B0604020202020204" pitchFamily="34" charset="0"/>
                <a:ea typeface="宋体" panose="02010600030101010101" pitchFamily="2" charset="-122"/>
                <a:cs typeface="+mn-cs"/>
              </a:rPr>
            </a:fld>
            <a:endParaRPr lang="zh-CN" altLang="en-US" strike="noStrike" noProof="1">
              <a:latin typeface="Arial" panose="020B0604020202020204" pitchFamily="34" charset="0"/>
            </a:endParaRPr>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4500"/>
            </a:lvl1pPr>
          </a:lstStyle>
          <a:p>
            <a:pPr fontAlgn="base"/>
            <a:r>
              <a:rPr lang="zh-CN" altLang="en-US" strike="noStrike" noProof="1"/>
              <a:t>单击此处编辑母版标题样式</a:t>
            </a:r>
            <a:endParaRPr lang="zh-CN" altLang="en-US" strike="noStrike" noProof="1"/>
          </a:p>
        </p:txBody>
      </p:sp>
      <p:sp>
        <p:nvSpPr>
          <p:cNvPr id="3" name="文本占位符 2"/>
          <p:cNvSpPr>
            <a:spLocks noGrp="1"/>
          </p:cNvSpPr>
          <p:nvPr>
            <p:ph type="body" idx="1"/>
          </p:nvPr>
        </p:nvSpPr>
        <p:spPr>
          <a:xfrm>
            <a:off x="831850" y="4589463"/>
            <a:ext cx="105156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fontAlgn="base"/>
            <a:r>
              <a:rPr lang="zh-CN" altLang="en-US" strike="noStrike" noProof="1"/>
              <a:t>单击此处编辑母版文本样式</a:t>
            </a:r>
            <a:endParaRPr lang="zh-CN" altLang="en-US" strike="noStrike" noProof="1"/>
          </a:p>
        </p:txBody>
      </p:sp>
      <p:sp>
        <p:nvSpPr>
          <p:cNvPr id="4" name="日期占位符 3"/>
          <p:cNvSpPr>
            <a:spLocks noGrp="1"/>
          </p:cNvSpPr>
          <p:nvPr>
            <p:ph type="dt" sz="half" idx="10"/>
          </p:nvPr>
        </p:nvSpPr>
        <p:spPr/>
        <p:txBody>
          <a:bodyPr/>
          <a:lstStyle/>
          <a:p>
            <a:pPr lvl="0" fontAlgn="base"/>
            <a:endParaRPr lang="zh-CN" altLang="en-US" strike="noStrike" noProof="1">
              <a:latin typeface="Arial" panose="020B0604020202020204" pitchFamily="34" charset="0"/>
            </a:endParaRPr>
          </a:p>
        </p:txBody>
      </p:sp>
      <p:sp>
        <p:nvSpPr>
          <p:cNvPr id="5" name="页脚占位符 4"/>
          <p:cNvSpPr>
            <a:spLocks noGrp="1"/>
          </p:cNvSpPr>
          <p:nvPr>
            <p:ph type="ftr" sz="quarter" idx="11"/>
          </p:nvPr>
        </p:nvSpPr>
        <p:spPr/>
        <p:txBody>
          <a:bodyPr/>
          <a:lstStyle/>
          <a:p>
            <a:pPr lvl="0" fontAlgn="base"/>
            <a:endParaRPr lang="zh-CN" altLang="en-US" strike="noStrike" noProof="1">
              <a:latin typeface="Arial" panose="020B0604020202020204" pitchFamily="34" charset="0"/>
            </a:endParaRPr>
          </a:p>
        </p:txBody>
      </p:sp>
      <p:sp>
        <p:nvSpPr>
          <p:cNvPr id="6" name="灯片编号占位符 5"/>
          <p:cNvSpPr>
            <a:spLocks noGrp="1"/>
          </p:cNvSpPr>
          <p:nvPr>
            <p:ph type="sldNum" sz="quarter" idx="12"/>
          </p:nvPr>
        </p:nvSpPr>
        <p:spPr/>
        <p:txBody>
          <a:bodyPr/>
          <a:lstStyle/>
          <a:p>
            <a:pPr lvl="0" fontAlgn="base"/>
            <a:fld id="{9A0DB2DC-4C9A-4742-B13C-FB6460FD3503}" type="slidenum">
              <a:rPr lang="zh-CN" altLang="en-US" strike="noStrike" noProof="1">
                <a:latin typeface="Arial" panose="020B0604020202020204" pitchFamily="34" charset="0"/>
                <a:ea typeface="宋体" panose="02010600030101010101" pitchFamily="2" charset="-122"/>
                <a:cs typeface="+mn-cs"/>
              </a:rPr>
            </a:fld>
            <a:endParaRPr lang="zh-CN" altLang="en-US" strike="noStrike" noProof="1">
              <a:latin typeface="Arial" panose="020B0604020202020204" pitchFamily="34" charset="0"/>
            </a:endParaRPr>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a:t>单击此处编辑母版标题样式</a:t>
            </a:r>
            <a:endParaRPr lang="zh-CN" altLang="en-US" strike="noStrike" noProof="1"/>
          </a:p>
        </p:txBody>
      </p:sp>
      <p:sp>
        <p:nvSpPr>
          <p:cNvPr id="3" name="内容占位符 2"/>
          <p:cNvSpPr>
            <a:spLocks noGrp="1"/>
          </p:cNvSpPr>
          <p:nvPr>
            <p:ph sz="half" idx="1"/>
          </p:nvPr>
        </p:nvSpPr>
        <p:spPr>
          <a:xfrm>
            <a:off x="609600" y="1600200"/>
            <a:ext cx="5376672" cy="4525963"/>
          </a:xfrm>
        </p:spPr>
        <p:txBody>
          <a:bodyPr/>
          <a:lstStyle/>
          <a:p>
            <a:pPr lvl="0" fontAlgn="base"/>
            <a:r>
              <a:rPr lang="zh-CN" altLang="en-US" strike="noStrike" noProof="1"/>
              <a:t>单击此处编辑母版文本样式</a:t>
            </a:r>
            <a:endParaRPr lang="zh-CN" altLang="en-US" strike="noStrike" noProof="1"/>
          </a:p>
          <a:p>
            <a:pPr lvl="1" fontAlgn="base"/>
            <a:r>
              <a:rPr lang="zh-CN" altLang="en-US" strike="noStrike" noProof="1"/>
              <a:t>第二级</a:t>
            </a:r>
            <a:endParaRPr lang="zh-CN" altLang="en-US" strike="noStrike" noProof="1"/>
          </a:p>
          <a:p>
            <a:pPr lvl="2" fontAlgn="base"/>
            <a:r>
              <a:rPr lang="zh-CN" altLang="en-US" strike="noStrike" noProof="1"/>
              <a:t>第三级</a:t>
            </a:r>
            <a:endParaRPr lang="zh-CN" altLang="en-US" strike="noStrike" noProof="1"/>
          </a:p>
          <a:p>
            <a:pPr lvl="3" fontAlgn="base"/>
            <a:r>
              <a:rPr lang="zh-CN" altLang="en-US" strike="noStrike" noProof="1"/>
              <a:t>第四级</a:t>
            </a:r>
            <a:endParaRPr lang="zh-CN" altLang="en-US" strike="noStrike" noProof="1"/>
          </a:p>
          <a:p>
            <a:pPr lvl="4" fontAlgn="base"/>
            <a:r>
              <a:rPr lang="zh-CN" altLang="en-US" strike="noStrike" noProof="1"/>
              <a:t>第五级</a:t>
            </a:r>
            <a:endParaRPr lang="zh-CN" altLang="en-US" strike="noStrike" noProof="1"/>
          </a:p>
        </p:txBody>
      </p:sp>
      <p:sp>
        <p:nvSpPr>
          <p:cNvPr id="4" name="内容占位符 3"/>
          <p:cNvSpPr>
            <a:spLocks noGrp="1"/>
          </p:cNvSpPr>
          <p:nvPr>
            <p:ph sz="half" idx="2"/>
          </p:nvPr>
        </p:nvSpPr>
        <p:spPr>
          <a:xfrm>
            <a:off x="6205728" y="1600200"/>
            <a:ext cx="5376672" cy="4525963"/>
          </a:xfrm>
        </p:spPr>
        <p:txBody>
          <a:bodyPr/>
          <a:lstStyle/>
          <a:p>
            <a:pPr lvl="0" fontAlgn="base"/>
            <a:r>
              <a:rPr lang="zh-CN" altLang="en-US" strike="noStrike" noProof="1"/>
              <a:t>单击此处编辑母版文本样式</a:t>
            </a:r>
            <a:endParaRPr lang="zh-CN" altLang="en-US" strike="noStrike" noProof="1"/>
          </a:p>
          <a:p>
            <a:pPr lvl="1" fontAlgn="base"/>
            <a:r>
              <a:rPr lang="zh-CN" altLang="en-US" strike="noStrike" noProof="1"/>
              <a:t>第二级</a:t>
            </a:r>
            <a:endParaRPr lang="zh-CN" altLang="en-US" strike="noStrike" noProof="1"/>
          </a:p>
          <a:p>
            <a:pPr lvl="2" fontAlgn="base"/>
            <a:r>
              <a:rPr lang="zh-CN" altLang="en-US" strike="noStrike" noProof="1"/>
              <a:t>第三级</a:t>
            </a:r>
            <a:endParaRPr lang="zh-CN" altLang="en-US" strike="noStrike" noProof="1"/>
          </a:p>
          <a:p>
            <a:pPr lvl="3" fontAlgn="base"/>
            <a:r>
              <a:rPr lang="zh-CN" altLang="en-US" strike="noStrike" noProof="1"/>
              <a:t>第四级</a:t>
            </a:r>
            <a:endParaRPr lang="zh-CN" altLang="en-US" strike="noStrike" noProof="1"/>
          </a:p>
          <a:p>
            <a:pPr lvl="4" fontAlgn="base"/>
            <a:r>
              <a:rPr lang="zh-CN" altLang="en-US" strike="noStrike" noProof="1"/>
              <a:t>第五级</a:t>
            </a:r>
            <a:endParaRPr lang="zh-CN" altLang="en-US" strike="noStrike" noProof="1"/>
          </a:p>
        </p:txBody>
      </p:sp>
      <p:sp>
        <p:nvSpPr>
          <p:cNvPr id="5" name="日期占位符 4"/>
          <p:cNvSpPr>
            <a:spLocks noGrp="1"/>
          </p:cNvSpPr>
          <p:nvPr>
            <p:ph type="dt" sz="half" idx="10"/>
          </p:nvPr>
        </p:nvSpPr>
        <p:spPr/>
        <p:txBody>
          <a:bodyPr/>
          <a:lstStyle/>
          <a:p>
            <a:pPr lvl="0" fontAlgn="base"/>
            <a:endParaRPr lang="zh-CN" altLang="en-US" strike="noStrike" noProof="1">
              <a:latin typeface="Arial" panose="020B0604020202020204" pitchFamily="34" charset="0"/>
            </a:endParaRPr>
          </a:p>
        </p:txBody>
      </p:sp>
      <p:sp>
        <p:nvSpPr>
          <p:cNvPr id="6" name="页脚占位符 5"/>
          <p:cNvSpPr>
            <a:spLocks noGrp="1"/>
          </p:cNvSpPr>
          <p:nvPr>
            <p:ph type="ftr" sz="quarter" idx="11"/>
          </p:nvPr>
        </p:nvSpPr>
        <p:spPr/>
        <p:txBody>
          <a:bodyPr/>
          <a:lstStyle/>
          <a:p>
            <a:pPr lvl="0" fontAlgn="base"/>
            <a:endParaRPr lang="zh-CN" altLang="en-US" strike="noStrike" noProof="1">
              <a:latin typeface="Arial" panose="020B0604020202020204" pitchFamily="34" charset="0"/>
            </a:endParaRPr>
          </a:p>
        </p:txBody>
      </p:sp>
      <p:sp>
        <p:nvSpPr>
          <p:cNvPr id="7" name="灯片编号占位符 6"/>
          <p:cNvSpPr>
            <a:spLocks noGrp="1"/>
          </p:cNvSpPr>
          <p:nvPr>
            <p:ph type="sldNum" sz="quarter" idx="12"/>
          </p:nvPr>
        </p:nvSpPr>
        <p:spPr/>
        <p:txBody>
          <a:bodyPr/>
          <a:lstStyle/>
          <a:p>
            <a:pPr lvl="0" fontAlgn="base"/>
            <a:fld id="{9A0DB2DC-4C9A-4742-B13C-FB6460FD3503}" type="slidenum">
              <a:rPr lang="zh-CN" altLang="en-US" strike="noStrike" noProof="1">
                <a:latin typeface="Arial" panose="020B0604020202020204" pitchFamily="34" charset="0"/>
                <a:ea typeface="宋体" panose="02010600030101010101" pitchFamily="2" charset="-122"/>
                <a:cs typeface="+mn-cs"/>
              </a:rPr>
            </a:fld>
            <a:endParaRPr lang="zh-CN" altLang="en-US" strike="noStrike" noProof="1">
              <a:latin typeface="Arial" panose="020B0604020202020204" pitchFamily="34" charset="0"/>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pPr fontAlgn="base"/>
            <a:r>
              <a:rPr lang="zh-CN" altLang="en-US" strike="noStrike" noProof="1"/>
              <a:t>单击此处编辑母版标题样式</a:t>
            </a:r>
            <a:endParaRPr lang="zh-CN" altLang="en-US" strike="noStrike" noProof="1"/>
          </a:p>
        </p:txBody>
      </p:sp>
      <p:sp>
        <p:nvSpPr>
          <p:cNvPr id="3" name="文本占位符 2"/>
          <p:cNvSpPr>
            <a:spLocks noGrp="1"/>
          </p:cNvSpPr>
          <p:nvPr>
            <p:ph type="body" idx="1"/>
          </p:nvPr>
        </p:nvSpPr>
        <p:spPr>
          <a:xfrm>
            <a:off x="1186774" y="1778438"/>
            <a:ext cx="4873574" cy="823912"/>
          </a:xfrm>
        </p:spPr>
        <p:txBody>
          <a:bodyPr anchor="ctr" anchorCtr="0"/>
          <a:lstStyle>
            <a:lvl1pPr marL="0" indent="0">
              <a:buNone/>
              <a:defRPr sz="2100"/>
            </a:lvl1pPr>
            <a:lvl2pPr marL="342900" indent="0">
              <a:buNone/>
              <a:defRPr sz="1800"/>
            </a:lvl2pPr>
            <a:lvl3pPr marL="685800" indent="0">
              <a:buNone/>
              <a:defRPr sz="1500"/>
            </a:lvl3pPr>
            <a:lvl4pPr marL="1028700" indent="0">
              <a:buNone/>
              <a:defRPr sz="1350"/>
            </a:lvl4pPr>
            <a:lvl5pPr marL="1371600" indent="0">
              <a:buNone/>
              <a:defRPr sz="1350"/>
            </a:lvl5pPr>
            <a:lvl6pPr marL="1714500" indent="0">
              <a:buNone/>
              <a:defRPr sz="1350"/>
            </a:lvl6pPr>
            <a:lvl7pPr marL="2057400" indent="0">
              <a:buNone/>
              <a:defRPr sz="1350"/>
            </a:lvl7pPr>
            <a:lvl8pPr marL="2400300" indent="0">
              <a:buNone/>
              <a:defRPr sz="1350"/>
            </a:lvl8pPr>
            <a:lvl9pPr marL="2743200" indent="0">
              <a:buNone/>
              <a:defRPr sz="1350"/>
            </a:lvl9pPr>
          </a:lstStyle>
          <a:p>
            <a:pPr lvl="0" fontAlgn="base"/>
            <a:r>
              <a:rPr lang="zh-CN" altLang="en-US" strike="noStrike" noProof="1"/>
              <a:t>单击此处编辑母版文本样式</a:t>
            </a:r>
            <a:endParaRPr lang="zh-CN" altLang="en-US" strike="noStrike" noProof="1"/>
          </a:p>
        </p:txBody>
      </p:sp>
      <p:sp>
        <p:nvSpPr>
          <p:cNvPr id="4" name="内容占位符 3"/>
          <p:cNvSpPr>
            <a:spLocks noGrp="1"/>
          </p:cNvSpPr>
          <p:nvPr>
            <p:ph sz="half" idx="2"/>
          </p:nvPr>
        </p:nvSpPr>
        <p:spPr>
          <a:xfrm>
            <a:off x="1186774" y="2665379"/>
            <a:ext cx="4873574" cy="3524284"/>
          </a:xfrm>
        </p:spPr>
        <p:txBody>
          <a:bodyPr/>
          <a:lstStyle/>
          <a:p>
            <a:pPr lvl="0" fontAlgn="base"/>
            <a:r>
              <a:rPr lang="zh-CN" altLang="en-US" strike="noStrike" noProof="1"/>
              <a:t>单击此处编辑母版文本样式</a:t>
            </a:r>
            <a:endParaRPr lang="zh-CN" altLang="en-US" strike="noStrike" noProof="1"/>
          </a:p>
          <a:p>
            <a:pPr lvl="1" fontAlgn="base"/>
            <a:r>
              <a:rPr lang="zh-CN" altLang="en-US" strike="noStrike" noProof="1"/>
              <a:t>第二级</a:t>
            </a:r>
            <a:endParaRPr lang="zh-CN" altLang="en-US" strike="noStrike" noProof="1"/>
          </a:p>
          <a:p>
            <a:pPr lvl="2" fontAlgn="base"/>
            <a:r>
              <a:rPr lang="zh-CN" altLang="en-US" strike="noStrike" noProof="1"/>
              <a:t>第三级</a:t>
            </a:r>
            <a:endParaRPr lang="zh-CN" altLang="en-US" strike="noStrike" noProof="1"/>
          </a:p>
          <a:p>
            <a:pPr lvl="3" fontAlgn="base"/>
            <a:r>
              <a:rPr lang="zh-CN" altLang="en-US" strike="noStrike" noProof="1"/>
              <a:t>第四级</a:t>
            </a:r>
            <a:endParaRPr lang="zh-CN" altLang="en-US" strike="noStrike" noProof="1"/>
          </a:p>
          <a:p>
            <a:pPr lvl="4" fontAlgn="base"/>
            <a:r>
              <a:rPr lang="zh-CN" altLang="en-US" strike="noStrike" noProof="1"/>
              <a:t>第五级</a:t>
            </a:r>
            <a:endParaRPr lang="zh-CN" altLang="en-US" strike="noStrike" noProof="1"/>
          </a:p>
        </p:txBody>
      </p:sp>
      <p:sp>
        <p:nvSpPr>
          <p:cNvPr id="5" name="文本占位符 4"/>
          <p:cNvSpPr>
            <a:spLocks noGrp="1"/>
          </p:cNvSpPr>
          <p:nvPr>
            <p:ph type="body" sz="quarter" idx="3"/>
          </p:nvPr>
        </p:nvSpPr>
        <p:spPr>
          <a:xfrm>
            <a:off x="6256938" y="1778438"/>
            <a:ext cx="4897576" cy="823912"/>
          </a:xfrm>
        </p:spPr>
        <p:txBody>
          <a:bodyPr anchor="ctr" anchorCtr="0"/>
          <a:lstStyle>
            <a:lvl1pPr marL="0" indent="0">
              <a:buNone/>
              <a:defRPr sz="2100"/>
            </a:lvl1pPr>
            <a:lvl2pPr marL="342900" indent="0">
              <a:buNone/>
              <a:defRPr sz="1800"/>
            </a:lvl2pPr>
            <a:lvl3pPr marL="685800" indent="0">
              <a:buNone/>
              <a:defRPr sz="1500"/>
            </a:lvl3pPr>
            <a:lvl4pPr marL="1028700" indent="0">
              <a:buNone/>
              <a:defRPr sz="1350"/>
            </a:lvl4pPr>
            <a:lvl5pPr marL="1371600" indent="0">
              <a:buNone/>
              <a:defRPr sz="1350"/>
            </a:lvl5pPr>
            <a:lvl6pPr marL="1714500" indent="0">
              <a:buNone/>
              <a:defRPr sz="1350"/>
            </a:lvl6pPr>
            <a:lvl7pPr marL="2057400" indent="0">
              <a:buNone/>
              <a:defRPr sz="1350"/>
            </a:lvl7pPr>
            <a:lvl8pPr marL="2400300" indent="0">
              <a:buNone/>
              <a:defRPr sz="1350"/>
            </a:lvl8pPr>
            <a:lvl9pPr marL="2743200" indent="0">
              <a:buNone/>
              <a:defRPr sz="1350"/>
            </a:lvl9pPr>
          </a:lstStyle>
          <a:p>
            <a:pPr lvl="0" fontAlgn="base"/>
            <a:r>
              <a:rPr lang="zh-CN" altLang="en-US" strike="noStrike" noProof="1"/>
              <a:t>单击此处编辑母版文本样式</a:t>
            </a:r>
            <a:endParaRPr lang="zh-CN" altLang="en-US" strike="noStrike" noProof="1"/>
          </a:p>
        </p:txBody>
      </p:sp>
      <p:sp>
        <p:nvSpPr>
          <p:cNvPr id="6" name="内容占位符 5"/>
          <p:cNvSpPr>
            <a:spLocks noGrp="1"/>
          </p:cNvSpPr>
          <p:nvPr>
            <p:ph sz="quarter" idx="4"/>
          </p:nvPr>
        </p:nvSpPr>
        <p:spPr>
          <a:xfrm>
            <a:off x="6256938" y="2665379"/>
            <a:ext cx="4897576" cy="3524284"/>
          </a:xfrm>
        </p:spPr>
        <p:txBody>
          <a:bodyPr/>
          <a:lstStyle/>
          <a:p>
            <a:pPr lvl="0" fontAlgn="base"/>
            <a:r>
              <a:rPr lang="zh-CN" altLang="en-US" strike="noStrike" noProof="1"/>
              <a:t>单击此处编辑母版文本样式</a:t>
            </a:r>
            <a:endParaRPr lang="zh-CN" altLang="en-US" strike="noStrike" noProof="1"/>
          </a:p>
          <a:p>
            <a:pPr lvl="1" fontAlgn="base"/>
            <a:r>
              <a:rPr lang="zh-CN" altLang="en-US" strike="noStrike" noProof="1"/>
              <a:t>第二级</a:t>
            </a:r>
            <a:endParaRPr lang="zh-CN" altLang="en-US" strike="noStrike" noProof="1"/>
          </a:p>
          <a:p>
            <a:pPr lvl="2" fontAlgn="base"/>
            <a:r>
              <a:rPr lang="zh-CN" altLang="en-US" strike="noStrike" noProof="1"/>
              <a:t>第三级</a:t>
            </a:r>
            <a:endParaRPr lang="zh-CN" altLang="en-US" strike="noStrike" noProof="1"/>
          </a:p>
          <a:p>
            <a:pPr lvl="3" fontAlgn="base"/>
            <a:r>
              <a:rPr lang="zh-CN" altLang="en-US" strike="noStrike" noProof="1"/>
              <a:t>第四级</a:t>
            </a:r>
            <a:endParaRPr lang="zh-CN" altLang="en-US" strike="noStrike" noProof="1"/>
          </a:p>
          <a:p>
            <a:pPr lvl="4" fontAlgn="base"/>
            <a:r>
              <a:rPr lang="zh-CN" altLang="en-US" strike="noStrike" noProof="1"/>
              <a:t>第五级</a:t>
            </a:r>
            <a:endParaRPr lang="zh-CN" altLang="en-US" strike="noStrike" noProof="1"/>
          </a:p>
        </p:txBody>
      </p:sp>
      <p:sp>
        <p:nvSpPr>
          <p:cNvPr id="7" name="日期占位符 6"/>
          <p:cNvSpPr>
            <a:spLocks noGrp="1"/>
          </p:cNvSpPr>
          <p:nvPr>
            <p:ph type="dt" sz="half" idx="10"/>
          </p:nvPr>
        </p:nvSpPr>
        <p:spPr/>
        <p:txBody>
          <a:bodyPr/>
          <a:lstStyle/>
          <a:p>
            <a:pPr lvl="0" fontAlgn="base"/>
            <a:endParaRPr lang="zh-CN" altLang="en-US" strike="noStrike" noProof="1">
              <a:latin typeface="Arial" panose="020B0604020202020204" pitchFamily="34" charset="0"/>
            </a:endParaRPr>
          </a:p>
        </p:txBody>
      </p:sp>
      <p:sp>
        <p:nvSpPr>
          <p:cNvPr id="8" name="页脚占位符 7"/>
          <p:cNvSpPr>
            <a:spLocks noGrp="1"/>
          </p:cNvSpPr>
          <p:nvPr>
            <p:ph type="ftr" sz="quarter" idx="11"/>
          </p:nvPr>
        </p:nvSpPr>
        <p:spPr/>
        <p:txBody>
          <a:bodyPr/>
          <a:lstStyle/>
          <a:p>
            <a:pPr lvl="0" fontAlgn="base"/>
            <a:endParaRPr lang="zh-CN" altLang="en-US" strike="noStrike" noProof="1">
              <a:latin typeface="Arial" panose="020B0604020202020204" pitchFamily="34" charset="0"/>
            </a:endParaRPr>
          </a:p>
        </p:txBody>
      </p:sp>
      <p:sp>
        <p:nvSpPr>
          <p:cNvPr id="9" name="灯片编号占位符 8"/>
          <p:cNvSpPr>
            <a:spLocks noGrp="1"/>
          </p:cNvSpPr>
          <p:nvPr>
            <p:ph type="sldNum" sz="quarter" idx="12"/>
          </p:nvPr>
        </p:nvSpPr>
        <p:spPr/>
        <p:txBody>
          <a:bodyPr/>
          <a:lstStyle/>
          <a:p>
            <a:pPr lvl="0" fontAlgn="base"/>
            <a:fld id="{9A0DB2DC-4C9A-4742-B13C-FB6460FD3503}" type="slidenum">
              <a:rPr lang="zh-CN" altLang="en-US" strike="noStrike" noProof="1">
                <a:latin typeface="Arial" panose="020B0604020202020204" pitchFamily="34" charset="0"/>
                <a:ea typeface="宋体" panose="02010600030101010101" pitchFamily="2" charset="-122"/>
                <a:cs typeface="+mn-cs"/>
              </a:rPr>
            </a:fld>
            <a:endParaRPr lang="zh-CN" altLang="en-US" strike="noStrike" noProof="1">
              <a:latin typeface="Arial" panose="020B0604020202020204" pitchFamily="34" charset="0"/>
            </a:endParaRPr>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pPr fontAlgn="base"/>
            <a:r>
              <a:rPr lang="zh-CN" altLang="en-US" strike="noStrike" noProof="1"/>
              <a:t>单击此处编辑母版标题样式</a:t>
            </a:r>
            <a:endParaRPr lang="zh-CN" altLang="en-US" strike="noStrike" noProof="1"/>
          </a:p>
        </p:txBody>
      </p:sp>
      <p:sp>
        <p:nvSpPr>
          <p:cNvPr id="3" name="文本占位符 2"/>
          <p:cNvSpPr>
            <a:spLocks noGrp="1"/>
          </p:cNvSpPr>
          <p:nvPr>
            <p:ph type="body" idx="1"/>
          </p:nvPr>
        </p:nvSpPr>
        <p:spPr>
          <a:xfrm>
            <a:off x="1186774" y="1778438"/>
            <a:ext cx="4873574" cy="823912"/>
          </a:xfrm>
        </p:spPr>
        <p:txBody>
          <a:bodyPr anchor="ctr" anchorCtr="0"/>
          <a:lstStyle>
            <a:lvl1pPr marL="0" indent="0">
              <a:buNone/>
              <a:defRPr sz="2100"/>
            </a:lvl1pPr>
            <a:lvl2pPr marL="342900" indent="0">
              <a:buNone/>
              <a:defRPr sz="1800"/>
            </a:lvl2pPr>
            <a:lvl3pPr marL="685800" indent="0">
              <a:buNone/>
              <a:defRPr sz="1500"/>
            </a:lvl3pPr>
            <a:lvl4pPr marL="1028700" indent="0">
              <a:buNone/>
              <a:defRPr sz="1350"/>
            </a:lvl4pPr>
            <a:lvl5pPr marL="1371600" indent="0">
              <a:buNone/>
              <a:defRPr sz="1350"/>
            </a:lvl5pPr>
            <a:lvl6pPr marL="1714500" indent="0">
              <a:buNone/>
              <a:defRPr sz="1350"/>
            </a:lvl6pPr>
            <a:lvl7pPr marL="2057400" indent="0">
              <a:buNone/>
              <a:defRPr sz="1350"/>
            </a:lvl7pPr>
            <a:lvl8pPr marL="2400300" indent="0">
              <a:buNone/>
              <a:defRPr sz="1350"/>
            </a:lvl8pPr>
            <a:lvl9pPr marL="2743200" indent="0">
              <a:buNone/>
              <a:defRPr sz="1350"/>
            </a:lvl9pPr>
          </a:lstStyle>
          <a:p>
            <a:pPr lvl="0" fontAlgn="base"/>
            <a:r>
              <a:rPr lang="zh-CN" altLang="en-US" strike="noStrike" noProof="1"/>
              <a:t>单击此处编辑母版文本样式</a:t>
            </a:r>
            <a:endParaRPr lang="zh-CN" altLang="en-US" strike="noStrike" noProof="1"/>
          </a:p>
        </p:txBody>
      </p:sp>
      <p:sp>
        <p:nvSpPr>
          <p:cNvPr id="4" name="内容占位符 3"/>
          <p:cNvSpPr>
            <a:spLocks noGrp="1"/>
          </p:cNvSpPr>
          <p:nvPr>
            <p:ph sz="half" idx="2"/>
          </p:nvPr>
        </p:nvSpPr>
        <p:spPr>
          <a:xfrm>
            <a:off x="1186774" y="2665379"/>
            <a:ext cx="4873574" cy="3524284"/>
          </a:xfrm>
        </p:spPr>
        <p:txBody>
          <a:bodyPr/>
          <a:lstStyle/>
          <a:p>
            <a:pPr lvl="0" fontAlgn="base"/>
            <a:r>
              <a:rPr lang="zh-CN" altLang="en-US" strike="noStrike" noProof="1"/>
              <a:t>单击此处编辑母版文本样式</a:t>
            </a:r>
            <a:endParaRPr lang="zh-CN" altLang="en-US" strike="noStrike" noProof="1"/>
          </a:p>
          <a:p>
            <a:pPr lvl="1" fontAlgn="base"/>
            <a:r>
              <a:rPr lang="zh-CN" altLang="en-US" strike="noStrike" noProof="1"/>
              <a:t>第二级</a:t>
            </a:r>
            <a:endParaRPr lang="zh-CN" altLang="en-US" strike="noStrike" noProof="1"/>
          </a:p>
          <a:p>
            <a:pPr lvl="2" fontAlgn="base"/>
            <a:r>
              <a:rPr lang="zh-CN" altLang="en-US" strike="noStrike" noProof="1"/>
              <a:t>第三级</a:t>
            </a:r>
            <a:endParaRPr lang="zh-CN" altLang="en-US" strike="noStrike" noProof="1"/>
          </a:p>
          <a:p>
            <a:pPr lvl="3" fontAlgn="base"/>
            <a:r>
              <a:rPr lang="zh-CN" altLang="en-US" strike="noStrike" noProof="1"/>
              <a:t>第四级</a:t>
            </a:r>
            <a:endParaRPr lang="zh-CN" altLang="en-US" strike="noStrike" noProof="1"/>
          </a:p>
          <a:p>
            <a:pPr lvl="4" fontAlgn="base"/>
            <a:r>
              <a:rPr lang="zh-CN" altLang="en-US" strike="noStrike" noProof="1"/>
              <a:t>第五级</a:t>
            </a:r>
            <a:endParaRPr lang="zh-CN" altLang="en-US" strike="noStrike" noProof="1"/>
          </a:p>
        </p:txBody>
      </p:sp>
      <p:sp>
        <p:nvSpPr>
          <p:cNvPr id="5" name="文本占位符 4"/>
          <p:cNvSpPr>
            <a:spLocks noGrp="1"/>
          </p:cNvSpPr>
          <p:nvPr>
            <p:ph type="body" sz="quarter" idx="3"/>
          </p:nvPr>
        </p:nvSpPr>
        <p:spPr>
          <a:xfrm>
            <a:off x="6256938" y="1778438"/>
            <a:ext cx="4897576" cy="823912"/>
          </a:xfrm>
        </p:spPr>
        <p:txBody>
          <a:bodyPr anchor="ctr" anchorCtr="0"/>
          <a:lstStyle>
            <a:lvl1pPr marL="0" indent="0">
              <a:buNone/>
              <a:defRPr sz="2100"/>
            </a:lvl1pPr>
            <a:lvl2pPr marL="342900" indent="0">
              <a:buNone/>
              <a:defRPr sz="1800"/>
            </a:lvl2pPr>
            <a:lvl3pPr marL="685800" indent="0">
              <a:buNone/>
              <a:defRPr sz="1500"/>
            </a:lvl3pPr>
            <a:lvl4pPr marL="1028700" indent="0">
              <a:buNone/>
              <a:defRPr sz="1350"/>
            </a:lvl4pPr>
            <a:lvl5pPr marL="1371600" indent="0">
              <a:buNone/>
              <a:defRPr sz="1350"/>
            </a:lvl5pPr>
            <a:lvl6pPr marL="1714500" indent="0">
              <a:buNone/>
              <a:defRPr sz="1350"/>
            </a:lvl6pPr>
            <a:lvl7pPr marL="2057400" indent="0">
              <a:buNone/>
              <a:defRPr sz="1350"/>
            </a:lvl7pPr>
            <a:lvl8pPr marL="2400300" indent="0">
              <a:buNone/>
              <a:defRPr sz="1350"/>
            </a:lvl8pPr>
            <a:lvl9pPr marL="2743200" indent="0">
              <a:buNone/>
              <a:defRPr sz="1350"/>
            </a:lvl9pPr>
          </a:lstStyle>
          <a:p>
            <a:pPr lvl="0" fontAlgn="base"/>
            <a:r>
              <a:rPr lang="zh-CN" altLang="en-US" strike="noStrike" noProof="1"/>
              <a:t>单击此处编辑母版文本样式</a:t>
            </a:r>
            <a:endParaRPr lang="zh-CN" altLang="en-US" strike="noStrike" noProof="1"/>
          </a:p>
        </p:txBody>
      </p:sp>
      <p:sp>
        <p:nvSpPr>
          <p:cNvPr id="6" name="内容占位符 5"/>
          <p:cNvSpPr>
            <a:spLocks noGrp="1"/>
          </p:cNvSpPr>
          <p:nvPr>
            <p:ph sz="quarter" idx="4"/>
          </p:nvPr>
        </p:nvSpPr>
        <p:spPr>
          <a:xfrm>
            <a:off x="6256938" y="2665379"/>
            <a:ext cx="4897576" cy="3524284"/>
          </a:xfrm>
        </p:spPr>
        <p:txBody>
          <a:bodyPr/>
          <a:lstStyle/>
          <a:p>
            <a:pPr lvl="0" fontAlgn="base"/>
            <a:r>
              <a:rPr lang="zh-CN" altLang="en-US" strike="noStrike" noProof="1"/>
              <a:t>单击此处编辑母版文本样式</a:t>
            </a:r>
            <a:endParaRPr lang="zh-CN" altLang="en-US" strike="noStrike" noProof="1"/>
          </a:p>
          <a:p>
            <a:pPr lvl="1" fontAlgn="base"/>
            <a:r>
              <a:rPr lang="zh-CN" altLang="en-US" strike="noStrike" noProof="1"/>
              <a:t>第二级</a:t>
            </a:r>
            <a:endParaRPr lang="zh-CN" altLang="en-US" strike="noStrike" noProof="1"/>
          </a:p>
          <a:p>
            <a:pPr lvl="2" fontAlgn="base"/>
            <a:r>
              <a:rPr lang="zh-CN" altLang="en-US" strike="noStrike" noProof="1"/>
              <a:t>第三级</a:t>
            </a:r>
            <a:endParaRPr lang="zh-CN" altLang="en-US" strike="noStrike" noProof="1"/>
          </a:p>
          <a:p>
            <a:pPr lvl="3" fontAlgn="base"/>
            <a:r>
              <a:rPr lang="zh-CN" altLang="en-US" strike="noStrike" noProof="1"/>
              <a:t>第四级</a:t>
            </a:r>
            <a:endParaRPr lang="zh-CN" altLang="en-US" strike="noStrike" noProof="1"/>
          </a:p>
          <a:p>
            <a:pPr lvl="4" fontAlgn="base"/>
            <a:r>
              <a:rPr lang="zh-CN" altLang="en-US" strike="noStrike" noProof="1"/>
              <a:t>第五级</a:t>
            </a:r>
            <a:endParaRPr lang="zh-CN" altLang="en-US" strike="noStrike" noProof="1"/>
          </a:p>
        </p:txBody>
      </p:sp>
      <p:sp>
        <p:nvSpPr>
          <p:cNvPr id="7" name="日期占位符 6"/>
          <p:cNvSpPr>
            <a:spLocks noGrp="1"/>
          </p:cNvSpPr>
          <p:nvPr>
            <p:ph type="dt" sz="half" idx="10"/>
          </p:nvPr>
        </p:nvSpPr>
        <p:spPr/>
        <p:txBody>
          <a:bodyPr/>
          <a:lstStyle/>
          <a:p>
            <a:pPr lvl="0" fontAlgn="base"/>
            <a:endParaRPr lang="zh-CN" altLang="en-US" strike="noStrike" noProof="1">
              <a:latin typeface="Arial" panose="020B0604020202020204" pitchFamily="34" charset="0"/>
            </a:endParaRPr>
          </a:p>
        </p:txBody>
      </p:sp>
      <p:sp>
        <p:nvSpPr>
          <p:cNvPr id="8" name="页脚占位符 7"/>
          <p:cNvSpPr>
            <a:spLocks noGrp="1"/>
          </p:cNvSpPr>
          <p:nvPr>
            <p:ph type="ftr" sz="quarter" idx="11"/>
          </p:nvPr>
        </p:nvSpPr>
        <p:spPr/>
        <p:txBody>
          <a:bodyPr/>
          <a:lstStyle/>
          <a:p>
            <a:pPr lvl="0" fontAlgn="base"/>
            <a:endParaRPr lang="zh-CN" altLang="en-US" strike="noStrike" noProof="1">
              <a:latin typeface="Arial" panose="020B0604020202020204" pitchFamily="34" charset="0"/>
            </a:endParaRPr>
          </a:p>
        </p:txBody>
      </p:sp>
      <p:sp>
        <p:nvSpPr>
          <p:cNvPr id="9" name="灯片编号占位符 8"/>
          <p:cNvSpPr>
            <a:spLocks noGrp="1"/>
          </p:cNvSpPr>
          <p:nvPr>
            <p:ph type="sldNum" sz="quarter" idx="12"/>
          </p:nvPr>
        </p:nvSpPr>
        <p:spPr/>
        <p:txBody>
          <a:bodyPr/>
          <a:lstStyle/>
          <a:p>
            <a:pPr lvl="0" fontAlgn="base"/>
            <a:fld id="{9A0DB2DC-4C9A-4742-B13C-FB6460FD3503}" type="slidenum">
              <a:rPr lang="zh-CN" altLang="en-US" strike="noStrike" noProof="1">
                <a:latin typeface="Arial" panose="020B0604020202020204" pitchFamily="34" charset="0"/>
                <a:ea typeface="宋体" panose="02010600030101010101" pitchFamily="2" charset="-122"/>
                <a:cs typeface="+mn-cs"/>
              </a:rPr>
            </a:fld>
            <a:endParaRPr lang="zh-CN" altLang="en-US" strike="noStrike" noProof="1">
              <a:latin typeface="Arial" panose="020B0604020202020204" pitchFamily="34" charset="0"/>
            </a:endParaRPr>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a:t>单击此处编辑母版标题样式</a:t>
            </a:r>
            <a:endParaRPr lang="zh-CN" altLang="en-US" strike="noStrike" noProof="1"/>
          </a:p>
        </p:txBody>
      </p:sp>
      <p:sp>
        <p:nvSpPr>
          <p:cNvPr id="3" name="日期占位符 2"/>
          <p:cNvSpPr>
            <a:spLocks noGrp="1"/>
          </p:cNvSpPr>
          <p:nvPr>
            <p:ph type="dt" sz="half" idx="10"/>
          </p:nvPr>
        </p:nvSpPr>
        <p:spPr/>
        <p:txBody>
          <a:bodyPr/>
          <a:lstStyle/>
          <a:p>
            <a:pPr lvl="0" fontAlgn="base"/>
            <a:endParaRPr lang="zh-CN" altLang="en-US" strike="noStrike" noProof="1">
              <a:latin typeface="Arial" panose="020B0604020202020204" pitchFamily="34" charset="0"/>
            </a:endParaRPr>
          </a:p>
        </p:txBody>
      </p:sp>
      <p:sp>
        <p:nvSpPr>
          <p:cNvPr id="4" name="页脚占位符 3"/>
          <p:cNvSpPr>
            <a:spLocks noGrp="1"/>
          </p:cNvSpPr>
          <p:nvPr>
            <p:ph type="ftr" sz="quarter" idx="11"/>
          </p:nvPr>
        </p:nvSpPr>
        <p:spPr/>
        <p:txBody>
          <a:bodyPr/>
          <a:lstStyle/>
          <a:p>
            <a:pPr lvl="0" fontAlgn="base"/>
            <a:endParaRPr lang="zh-CN" altLang="en-US" strike="noStrike" noProof="1">
              <a:latin typeface="Arial" panose="020B0604020202020204" pitchFamily="34" charset="0"/>
            </a:endParaRPr>
          </a:p>
        </p:txBody>
      </p:sp>
      <p:sp>
        <p:nvSpPr>
          <p:cNvPr id="5" name="灯片编号占位符 4"/>
          <p:cNvSpPr>
            <a:spLocks noGrp="1"/>
          </p:cNvSpPr>
          <p:nvPr>
            <p:ph type="sldNum" sz="quarter" idx="12"/>
          </p:nvPr>
        </p:nvSpPr>
        <p:spPr/>
        <p:txBody>
          <a:bodyPr/>
          <a:lstStyle/>
          <a:p>
            <a:pPr lvl="0" fontAlgn="base"/>
            <a:fld id="{9A0DB2DC-4C9A-4742-B13C-FB6460FD3503}" type="slidenum">
              <a:rPr lang="zh-CN" altLang="en-US" strike="noStrike" noProof="1">
                <a:latin typeface="Arial" panose="020B0604020202020204" pitchFamily="34" charset="0"/>
                <a:ea typeface="宋体" panose="02010600030101010101" pitchFamily="2" charset="-122"/>
                <a:cs typeface="+mn-cs"/>
              </a:rPr>
            </a:fld>
            <a:endParaRPr lang="zh-CN" altLang="en-US" strike="noStrike" noProof="1">
              <a:latin typeface="Arial" panose="020B0604020202020204" pitchFamily="34" charset="0"/>
            </a:endParaRPr>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pPr lvl="0" fontAlgn="base"/>
            <a:endParaRPr lang="zh-CN" altLang="en-US" strike="noStrike" noProof="1">
              <a:latin typeface="Arial" panose="020B0604020202020204" pitchFamily="34" charset="0"/>
            </a:endParaRPr>
          </a:p>
        </p:txBody>
      </p:sp>
      <p:sp>
        <p:nvSpPr>
          <p:cNvPr id="3" name="页脚占位符 2"/>
          <p:cNvSpPr>
            <a:spLocks noGrp="1"/>
          </p:cNvSpPr>
          <p:nvPr>
            <p:ph type="ftr" sz="quarter" idx="11"/>
          </p:nvPr>
        </p:nvSpPr>
        <p:spPr/>
        <p:txBody>
          <a:bodyPr/>
          <a:lstStyle/>
          <a:p>
            <a:pPr lvl="0" fontAlgn="base"/>
            <a:endParaRPr lang="zh-CN" altLang="en-US" strike="noStrike" noProof="1">
              <a:latin typeface="Arial" panose="020B0604020202020204" pitchFamily="34" charset="0"/>
            </a:endParaRPr>
          </a:p>
        </p:txBody>
      </p:sp>
      <p:sp>
        <p:nvSpPr>
          <p:cNvPr id="4" name="灯片编号占位符 3"/>
          <p:cNvSpPr>
            <a:spLocks noGrp="1"/>
          </p:cNvSpPr>
          <p:nvPr>
            <p:ph type="sldNum" sz="quarter" idx="12"/>
          </p:nvPr>
        </p:nvSpPr>
        <p:spPr/>
        <p:txBody>
          <a:bodyPr/>
          <a:lstStyle/>
          <a:p>
            <a:pPr lvl="0" fontAlgn="base"/>
            <a:fld id="{9A0DB2DC-4C9A-4742-B13C-FB6460FD3503}" type="slidenum">
              <a:rPr lang="zh-CN" altLang="en-US" strike="noStrike" noProof="1">
                <a:latin typeface="Arial" panose="020B0604020202020204" pitchFamily="34" charset="0"/>
                <a:ea typeface="宋体" panose="02010600030101010101" pitchFamily="2" charset="-122"/>
                <a:cs typeface="+mn-cs"/>
              </a:rPr>
            </a:fld>
            <a:endParaRPr lang="zh-CN" altLang="en-US" strike="noStrike" noProof="1">
              <a:latin typeface="Arial" panose="020B0604020202020204" pitchFamily="34" charset="0"/>
            </a:endParaRPr>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2400"/>
            </a:lvl1pPr>
          </a:lstStyle>
          <a:p>
            <a:pPr fontAlgn="base"/>
            <a:r>
              <a:rPr lang="zh-CN" altLang="en-US" strike="noStrike" noProof="1"/>
              <a:t>单击此处编辑母版标题样式</a:t>
            </a:r>
            <a:endParaRPr lang="zh-CN" altLang="en-US" strike="noStrike" noProof="1"/>
          </a:p>
        </p:txBody>
      </p:sp>
      <p:sp>
        <p:nvSpPr>
          <p:cNvPr id="3" name="内容占位符 2"/>
          <p:cNvSpPr>
            <a:spLocks noGrp="1"/>
          </p:cNvSpPr>
          <p:nvPr>
            <p:ph idx="1"/>
          </p:nvPr>
        </p:nvSpPr>
        <p:spPr>
          <a:xfrm>
            <a:off x="5183188" y="987425"/>
            <a:ext cx="617220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fontAlgn="base"/>
            <a:r>
              <a:rPr lang="zh-CN" altLang="en-US" strike="noStrike" noProof="1"/>
              <a:t>单击此处编辑母版文本样式</a:t>
            </a:r>
            <a:endParaRPr lang="zh-CN" altLang="en-US" strike="noStrike" noProof="1"/>
          </a:p>
          <a:p>
            <a:pPr lvl="1" fontAlgn="base"/>
            <a:r>
              <a:rPr lang="zh-CN" altLang="en-US" strike="noStrike" noProof="1"/>
              <a:t>第二级</a:t>
            </a:r>
            <a:endParaRPr lang="zh-CN" altLang="en-US" strike="noStrike" noProof="1"/>
          </a:p>
          <a:p>
            <a:pPr lvl="2" fontAlgn="base"/>
            <a:r>
              <a:rPr lang="zh-CN" altLang="en-US" strike="noStrike" noProof="1"/>
              <a:t>第三级</a:t>
            </a:r>
            <a:endParaRPr lang="zh-CN" altLang="en-US" strike="noStrike" noProof="1"/>
          </a:p>
          <a:p>
            <a:pPr lvl="3" fontAlgn="base"/>
            <a:r>
              <a:rPr lang="zh-CN" altLang="en-US" strike="noStrike" noProof="1"/>
              <a:t>第四级</a:t>
            </a:r>
            <a:endParaRPr lang="zh-CN" altLang="en-US" strike="noStrike" noProof="1"/>
          </a:p>
          <a:p>
            <a:pPr lvl="4" fontAlgn="base"/>
            <a:r>
              <a:rPr lang="zh-CN" altLang="en-US" strike="noStrike" noProof="1"/>
              <a:t>第五级</a:t>
            </a:r>
            <a:endParaRPr lang="zh-CN" altLang="en-US" strike="noStrike" noProof="1"/>
          </a:p>
        </p:txBody>
      </p:sp>
      <p:sp>
        <p:nvSpPr>
          <p:cNvPr id="4" name="文本占位符 3"/>
          <p:cNvSpPr>
            <a:spLocks noGrp="1"/>
          </p:cNvSpPr>
          <p:nvPr>
            <p:ph type="body" sz="half" idx="2"/>
          </p:nvPr>
        </p:nvSpPr>
        <p:spPr>
          <a:xfrm>
            <a:off x="839788" y="2057400"/>
            <a:ext cx="3932237"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fontAlgn="base"/>
            <a:r>
              <a:rPr lang="zh-CN" altLang="en-US" strike="noStrike" noProof="1"/>
              <a:t>单击此处编辑母版文本样式</a:t>
            </a:r>
            <a:endParaRPr lang="zh-CN" altLang="en-US" strike="noStrike" noProof="1"/>
          </a:p>
        </p:txBody>
      </p:sp>
      <p:sp>
        <p:nvSpPr>
          <p:cNvPr id="5" name="日期占位符 4"/>
          <p:cNvSpPr>
            <a:spLocks noGrp="1"/>
          </p:cNvSpPr>
          <p:nvPr>
            <p:ph type="dt" sz="half" idx="10"/>
          </p:nvPr>
        </p:nvSpPr>
        <p:spPr/>
        <p:txBody>
          <a:bodyPr/>
          <a:lstStyle/>
          <a:p>
            <a:pPr lvl="0" fontAlgn="base"/>
            <a:endParaRPr lang="zh-CN" altLang="en-US" strike="noStrike" noProof="1">
              <a:latin typeface="Arial" panose="020B0604020202020204" pitchFamily="34" charset="0"/>
            </a:endParaRPr>
          </a:p>
        </p:txBody>
      </p:sp>
      <p:sp>
        <p:nvSpPr>
          <p:cNvPr id="6" name="页脚占位符 5"/>
          <p:cNvSpPr>
            <a:spLocks noGrp="1"/>
          </p:cNvSpPr>
          <p:nvPr>
            <p:ph type="ftr" sz="quarter" idx="11"/>
          </p:nvPr>
        </p:nvSpPr>
        <p:spPr/>
        <p:txBody>
          <a:bodyPr/>
          <a:lstStyle/>
          <a:p>
            <a:pPr lvl="0" fontAlgn="base"/>
            <a:endParaRPr lang="zh-CN" altLang="en-US" strike="noStrike" noProof="1">
              <a:latin typeface="Arial" panose="020B0604020202020204" pitchFamily="34" charset="0"/>
            </a:endParaRPr>
          </a:p>
        </p:txBody>
      </p:sp>
      <p:sp>
        <p:nvSpPr>
          <p:cNvPr id="7" name="灯片编号占位符 6"/>
          <p:cNvSpPr>
            <a:spLocks noGrp="1"/>
          </p:cNvSpPr>
          <p:nvPr>
            <p:ph type="sldNum" sz="quarter" idx="12"/>
          </p:nvPr>
        </p:nvSpPr>
        <p:spPr/>
        <p:txBody>
          <a:bodyPr/>
          <a:lstStyle/>
          <a:p>
            <a:pPr lvl="0" fontAlgn="base"/>
            <a:fld id="{9A0DB2DC-4C9A-4742-B13C-FB6460FD3503}" type="slidenum">
              <a:rPr lang="zh-CN" altLang="en-US" strike="noStrike" noProof="1">
                <a:latin typeface="Arial" panose="020B0604020202020204" pitchFamily="34" charset="0"/>
                <a:ea typeface="宋体" panose="02010600030101010101" pitchFamily="2" charset="-122"/>
                <a:cs typeface="+mn-cs"/>
              </a:rPr>
            </a:fld>
            <a:endParaRPr lang="zh-CN" altLang="en-US" strike="noStrike" noProof="1">
              <a:latin typeface="Arial" panose="020B0604020202020204" pitchFamily="34" charset="0"/>
            </a:endParaRPr>
          </a:p>
        </p:txBody>
      </p:sp>
    </p:spTree>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4165349" cy="1600200"/>
          </a:xfrm>
        </p:spPr>
        <p:txBody>
          <a:bodyPr anchor="b"/>
          <a:lstStyle>
            <a:lvl1pPr>
              <a:defRPr sz="2400"/>
            </a:lvl1pPr>
          </a:lstStyle>
          <a:p>
            <a:pPr fontAlgn="base"/>
            <a:r>
              <a:rPr lang="zh-CN" altLang="en-US" strike="noStrike" noProof="1"/>
              <a:t>单击此处编辑母版标题样式</a:t>
            </a:r>
            <a:endParaRPr lang="zh-CN" altLang="en-US" strike="noStrike" noProof="1"/>
          </a:p>
        </p:txBody>
      </p:sp>
      <p:sp>
        <p:nvSpPr>
          <p:cNvPr id="3" name="图片占位符 2"/>
          <p:cNvSpPr>
            <a:spLocks noGrp="1"/>
          </p:cNvSpPr>
          <p:nvPr>
            <p:ph type="pic" idx="1"/>
          </p:nvPr>
        </p:nvSpPr>
        <p:spPr>
          <a:xfrm>
            <a:off x="5183188" y="457201"/>
            <a:ext cx="6172200" cy="540385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fontAlgn="base"/>
            <a:endParaRPr lang="zh-CN" altLang="en-US" strike="noStrike" noProof="1"/>
          </a:p>
        </p:txBody>
      </p:sp>
      <p:sp>
        <p:nvSpPr>
          <p:cNvPr id="4" name="文本占位符 3"/>
          <p:cNvSpPr>
            <a:spLocks noGrp="1"/>
          </p:cNvSpPr>
          <p:nvPr>
            <p:ph type="body" sz="half" idx="2"/>
          </p:nvPr>
        </p:nvSpPr>
        <p:spPr>
          <a:xfrm>
            <a:off x="839788" y="2057400"/>
            <a:ext cx="4165349" cy="3811588"/>
          </a:xfrm>
        </p:spPr>
        <p:txBody>
          <a:bodyPr/>
          <a:lstStyle>
            <a:lvl1pPr marL="0" indent="0">
              <a:buNone/>
              <a:defRPr sz="1500"/>
            </a:lvl1pPr>
            <a:lvl2pPr marL="342900" indent="0">
              <a:buNone/>
              <a:defRPr sz="1350"/>
            </a:lvl2pPr>
            <a:lvl3pPr marL="685800" indent="0">
              <a:buNone/>
              <a:defRPr sz="1200"/>
            </a:lvl3pPr>
            <a:lvl4pPr marL="1028700" indent="0">
              <a:buNone/>
              <a:defRPr sz="1050"/>
            </a:lvl4pPr>
            <a:lvl5pPr marL="1371600" indent="0">
              <a:buNone/>
              <a:defRPr sz="1050"/>
            </a:lvl5pPr>
            <a:lvl6pPr marL="1714500" indent="0">
              <a:buNone/>
              <a:defRPr sz="1050"/>
            </a:lvl6pPr>
            <a:lvl7pPr marL="2057400" indent="0">
              <a:buNone/>
              <a:defRPr sz="1050"/>
            </a:lvl7pPr>
            <a:lvl8pPr marL="2400300" indent="0">
              <a:buNone/>
              <a:defRPr sz="1050"/>
            </a:lvl8pPr>
            <a:lvl9pPr marL="2743200" indent="0">
              <a:buNone/>
              <a:defRPr sz="1050"/>
            </a:lvl9pPr>
          </a:lstStyle>
          <a:p>
            <a:pPr lvl="0" fontAlgn="base"/>
            <a:r>
              <a:rPr lang="zh-CN" altLang="en-US" strike="noStrike" noProof="1"/>
              <a:t>单击此处编辑母版文本样式</a:t>
            </a:r>
            <a:endParaRPr lang="zh-CN" altLang="en-US" strike="noStrike" noProof="1"/>
          </a:p>
        </p:txBody>
      </p:sp>
      <p:sp>
        <p:nvSpPr>
          <p:cNvPr id="5" name="日期占位符 4"/>
          <p:cNvSpPr>
            <a:spLocks noGrp="1"/>
          </p:cNvSpPr>
          <p:nvPr>
            <p:ph type="dt" sz="half" idx="10"/>
          </p:nvPr>
        </p:nvSpPr>
        <p:spPr/>
        <p:txBody>
          <a:bodyPr/>
          <a:lstStyle/>
          <a:p>
            <a:pPr lvl="0" fontAlgn="base"/>
            <a:endParaRPr lang="zh-CN" altLang="en-US" strike="noStrike" noProof="1">
              <a:latin typeface="Arial" panose="020B0604020202020204" pitchFamily="34" charset="0"/>
            </a:endParaRPr>
          </a:p>
        </p:txBody>
      </p:sp>
      <p:sp>
        <p:nvSpPr>
          <p:cNvPr id="6" name="页脚占位符 5"/>
          <p:cNvSpPr>
            <a:spLocks noGrp="1"/>
          </p:cNvSpPr>
          <p:nvPr>
            <p:ph type="ftr" sz="quarter" idx="11"/>
          </p:nvPr>
        </p:nvSpPr>
        <p:spPr/>
        <p:txBody>
          <a:bodyPr/>
          <a:lstStyle/>
          <a:p>
            <a:pPr lvl="0" fontAlgn="base"/>
            <a:endParaRPr lang="zh-CN" altLang="en-US" strike="noStrike" noProof="1">
              <a:latin typeface="Arial" panose="020B0604020202020204" pitchFamily="34" charset="0"/>
            </a:endParaRPr>
          </a:p>
        </p:txBody>
      </p:sp>
      <p:sp>
        <p:nvSpPr>
          <p:cNvPr id="7" name="灯片编号占位符 6"/>
          <p:cNvSpPr>
            <a:spLocks noGrp="1"/>
          </p:cNvSpPr>
          <p:nvPr>
            <p:ph type="sldNum" sz="quarter" idx="12"/>
          </p:nvPr>
        </p:nvSpPr>
        <p:spPr/>
        <p:txBody>
          <a:bodyPr/>
          <a:lstStyle/>
          <a:p>
            <a:pPr lvl="0" fontAlgn="base"/>
            <a:fld id="{9A0DB2DC-4C9A-4742-B13C-FB6460FD3503}" type="slidenum">
              <a:rPr lang="zh-CN" altLang="en-US" strike="noStrike" noProof="1">
                <a:latin typeface="Arial" panose="020B0604020202020204" pitchFamily="34" charset="0"/>
                <a:ea typeface="宋体" panose="02010600030101010101" pitchFamily="2" charset="-122"/>
                <a:cs typeface="+mn-cs"/>
              </a:rPr>
            </a:fld>
            <a:endParaRPr lang="zh-CN" altLang="en-US" strike="noStrike" noProof="1">
              <a:latin typeface="Arial" panose="020B0604020202020204" pitchFamily="34" charset="0"/>
            </a:endParaRPr>
          </a:p>
        </p:txBody>
      </p:sp>
    </p:spTree>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a:t>单击此处编辑母版标题样式</a:t>
            </a:r>
            <a:endParaRPr lang="zh-CN" altLang="en-US" strike="noStrike" noProof="1"/>
          </a:p>
        </p:txBody>
      </p:sp>
      <p:sp>
        <p:nvSpPr>
          <p:cNvPr id="3" name="竖排文字占位符 2"/>
          <p:cNvSpPr>
            <a:spLocks noGrp="1"/>
          </p:cNvSpPr>
          <p:nvPr>
            <p:ph type="body" orient="vert" idx="1"/>
          </p:nvPr>
        </p:nvSpPr>
        <p:spPr/>
        <p:txBody>
          <a:bodyPr vert="eaVert"/>
          <a:lstStyle/>
          <a:p>
            <a:pPr lvl="0" fontAlgn="base"/>
            <a:r>
              <a:rPr lang="zh-CN" altLang="en-US" strike="noStrike" noProof="1"/>
              <a:t>单击此处编辑母版文本样式</a:t>
            </a:r>
            <a:endParaRPr lang="zh-CN" altLang="en-US" strike="noStrike" noProof="1"/>
          </a:p>
          <a:p>
            <a:pPr lvl="1" fontAlgn="base"/>
            <a:r>
              <a:rPr lang="zh-CN" altLang="en-US" strike="noStrike" noProof="1"/>
              <a:t>第二级</a:t>
            </a:r>
            <a:endParaRPr lang="zh-CN" altLang="en-US" strike="noStrike" noProof="1"/>
          </a:p>
          <a:p>
            <a:pPr lvl="2" fontAlgn="base"/>
            <a:r>
              <a:rPr lang="zh-CN" altLang="en-US" strike="noStrike" noProof="1"/>
              <a:t>第三级</a:t>
            </a:r>
            <a:endParaRPr lang="zh-CN" altLang="en-US" strike="noStrike" noProof="1"/>
          </a:p>
          <a:p>
            <a:pPr lvl="3" fontAlgn="base"/>
            <a:r>
              <a:rPr lang="zh-CN" altLang="en-US" strike="noStrike" noProof="1"/>
              <a:t>第四级</a:t>
            </a:r>
            <a:endParaRPr lang="zh-CN" altLang="en-US" strike="noStrike" noProof="1"/>
          </a:p>
          <a:p>
            <a:pPr lvl="4" fontAlgn="base"/>
            <a:r>
              <a:rPr lang="zh-CN" altLang="en-US" strike="noStrike" noProof="1"/>
              <a:t>第五级</a:t>
            </a:r>
            <a:endParaRPr lang="zh-CN" altLang="en-US" strike="noStrike" noProof="1"/>
          </a:p>
        </p:txBody>
      </p:sp>
      <p:sp>
        <p:nvSpPr>
          <p:cNvPr id="4" name="日期占位符 3"/>
          <p:cNvSpPr>
            <a:spLocks noGrp="1"/>
          </p:cNvSpPr>
          <p:nvPr>
            <p:ph type="dt" sz="half" idx="10"/>
          </p:nvPr>
        </p:nvSpPr>
        <p:spPr/>
        <p:txBody>
          <a:bodyPr/>
          <a:lstStyle/>
          <a:p>
            <a:pPr lvl="0" fontAlgn="base"/>
            <a:endParaRPr lang="zh-CN" altLang="en-US" strike="noStrike" noProof="1">
              <a:latin typeface="Arial" panose="020B0604020202020204" pitchFamily="34" charset="0"/>
            </a:endParaRPr>
          </a:p>
        </p:txBody>
      </p:sp>
      <p:sp>
        <p:nvSpPr>
          <p:cNvPr id="5" name="页脚占位符 4"/>
          <p:cNvSpPr>
            <a:spLocks noGrp="1"/>
          </p:cNvSpPr>
          <p:nvPr>
            <p:ph type="ftr" sz="quarter" idx="11"/>
          </p:nvPr>
        </p:nvSpPr>
        <p:spPr/>
        <p:txBody>
          <a:bodyPr/>
          <a:lstStyle/>
          <a:p>
            <a:pPr lvl="0" fontAlgn="base"/>
            <a:endParaRPr lang="zh-CN" altLang="en-US" strike="noStrike" noProof="1">
              <a:latin typeface="Arial" panose="020B0604020202020204" pitchFamily="34" charset="0"/>
            </a:endParaRPr>
          </a:p>
        </p:txBody>
      </p:sp>
      <p:sp>
        <p:nvSpPr>
          <p:cNvPr id="6" name="灯片编号占位符 5"/>
          <p:cNvSpPr>
            <a:spLocks noGrp="1"/>
          </p:cNvSpPr>
          <p:nvPr>
            <p:ph type="sldNum" sz="quarter" idx="12"/>
          </p:nvPr>
        </p:nvSpPr>
        <p:spPr/>
        <p:txBody>
          <a:bodyPr/>
          <a:lstStyle/>
          <a:p>
            <a:pPr lvl="0" fontAlgn="base"/>
            <a:fld id="{9A0DB2DC-4C9A-4742-B13C-FB6460FD3503}" type="slidenum">
              <a:rPr lang="zh-CN" altLang="en-US" strike="noStrike" noProof="1">
                <a:latin typeface="Arial" panose="020B0604020202020204" pitchFamily="34" charset="0"/>
                <a:ea typeface="宋体" panose="02010600030101010101" pitchFamily="2" charset="-122"/>
                <a:cs typeface="+mn-cs"/>
              </a:rPr>
            </a:fld>
            <a:endParaRPr lang="zh-CN" altLang="en-US" strike="noStrike" noProof="1">
              <a:latin typeface="Arial" panose="020B0604020202020204" pitchFamily="34" charset="0"/>
            </a:endParaRPr>
          </a:p>
        </p:txBody>
      </p:sp>
    </p:spTree>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vertTitleAndTx" preserve="1">
  <p:cSld name="竖版">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39200" y="274638"/>
            <a:ext cx="2743200" cy="5851525"/>
          </a:xfrm>
        </p:spPr>
        <p:txBody>
          <a:bodyPr vert="eaVert"/>
          <a:lstStyle/>
          <a:p>
            <a:pPr fontAlgn="base"/>
            <a:r>
              <a:rPr lang="zh-CN" altLang="en-US" strike="noStrike" noProof="1"/>
              <a:t>单击此处编辑母版标题样式</a:t>
            </a:r>
            <a:endParaRPr lang="zh-CN" altLang="en-US" strike="noStrike" noProof="1"/>
          </a:p>
        </p:txBody>
      </p:sp>
      <p:sp>
        <p:nvSpPr>
          <p:cNvPr id="3" name="竖排文字占位符 2"/>
          <p:cNvSpPr>
            <a:spLocks noGrp="1"/>
          </p:cNvSpPr>
          <p:nvPr>
            <p:ph type="body" orient="vert" idx="1"/>
          </p:nvPr>
        </p:nvSpPr>
        <p:spPr>
          <a:xfrm>
            <a:off x="609600" y="274638"/>
            <a:ext cx="8070574" cy="5851525"/>
          </a:xfrm>
        </p:spPr>
        <p:txBody>
          <a:bodyPr vert="eaVert"/>
          <a:lstStyle/>
          <a:p>
            <a:pPr lvl="0" fontAlgn="base"/>
            <a:r>
              <a:rPr lang="zh-CN" altLang="en-US" strike="noStrike" noProof="1"/>
              <a:t>单击此处编辑母版文本样式</a:t>
            </a:r>
            <a:endParaRPr lang="zh-CN" altLang="en-US" strike="noStrike" noProof="1"/>
          </a:p>
          <a:p>
            <a:pPr lvl="1" fontAlgn="base"/>
            <a:r>
              <a:rPr lang="zh-CN" altLang="en-US" strike="noStrike" noProof="1"/>
              <a:t>第二级</a:t>
            </a:r>
            <a:endParaRPr lang="zh-CN" altLang="en-US" strike="noStrike" noProof="1"/>
          </a:p>
          <a:p>
            <a:pPr lvl="2" fontAlgn="base"/>
            <a:r>
              <a:rPr lang="zh-CN" altLang="en-US" strike="noStrike" noProof="1"/>
              <a:t>第三级</a:t>
            </a:r>
            <a:endParaRPr lang="zh-CN" altLang="en-US" strike="noStrike" noProof="1"/>
          </a:p>
          <a:p>
            <a:pPr lvl="3" fontAlgn="base"/>
            <a:r>
              <a:rPr lang="zh-CN" altLang="en-US" strike="noStrike" noProof="1"/>
              <a:t>第四级</a:t>
            </a:r>
            <a:endParaRPr lang="zh-CN" altLang="en-US" strike="noStrike" noProof="1"/>
          </a:p>
          <a:p>
            <a:pPr lvl="4" fontAlgn="base"/>
            <a:r>
              <a:rPr lang="zh-CN" altLang="en-US" strike="noStrike" noProof="1"/>
              <a:t>第五级</a:t>
            </a:r>
            <a:endParaRPr lang="zh-CN" altLang="en-US" strike="noStrike" noProof="1"/>
          </a:p>
        </p:txBody>
      </p:sp>
      <p:sp>
        <p:nvSpPr>
          <p:cNvPr id="4" name="日期占位符 3"/>
          <p:cNvSpPr>
            <a:spLocks noGrp="1"/>
          </p:cNvSpPr>
          <p:nvPr>
            <p:ph type="dt" sz="half" idx="10"/>
          </p:nvPr>
        </p:nvSpPr>
        <p:spPr/>
        <p:txBody>
          <a:bodyPr/>
          <a:lstStyle/>
          <a:p>
            <a:pPr lvl="0" fontAlgn="base"/>
            <a:endParaRPr lang="zh-CN" altLang="en-US" strike="noStrike" noProof="1">
              <a:latin typeface="Arial" panose="020B0604020202020204" pitchFamily="34" charset="0"/>
            </a:endParaRPr>
          </a:p>
        </p:txBody>
      </p:sp>
      <p:sp>
        <p:nvSpPr>
          <p:cNvPr id="5" name="页脚占位符 4"/>
          <p:cNvSpPr>
            <a:spLocks noGrp="1"/>
          </p:cNvSpPr>
          <p:nvPr>
            <p:ph type="ftr" sz="quarter" idx="11"/>
          </p:nvPr>
        </p:nvSpPr>
        <p:spPr/>
        <p:txBody>
          <a:bodyPr/>
          <a:lstStyle/>
          <a:p>
            <a:pPr lvl="0" fontAlgn="base"/>
            <a:endParaRPr lang="zh-CN" altLang="en-US" strike="noStrike" noProof="1">
              <a:latin typeface="Arial" panose="020B0604020202020204" pitchFamily="34" charset="0"/>
            </a:endParaRPr>
          </a:p>
        </p:txBody>
      </p:sp>
      <p:sp>
        <p:nvSpPr>
          <p:cNvPr id="6" name="灯片编号占位符 5"/>
          <p:cNvSpPr>
            <a:spLocks noGrp="1"/>
          </p:cNvSpPr>
          <p:nvPr>
            <p:ph type="sldNum" sz="quarter" idx="12"/>
          </p:nvPr>
        </p:nvSpPr>
        <p:spPr/>
        <p:txBody>
          <a:bodyPr/>
          <a:lstStyle/>
          <a:p>
            <a:pPr lvl="0" fontAlgn="base"/>
            <a:fld id="{9A0DB2DC-4C9A-4742-B13C-FB6460FD3503}" type="slidenum">
              <a:rPr lang="zh-CN" altLang="en-US" strike="noStrike" noProof="1">
                <a:latin typeface="Arial" panose="020B0604020202020204" pitchFamily="34" charset="0"/>
                <a:ea typeface="宋体" panose="02010600030101010101" pitchFamily="2" charset="-122"/>
                <a:cs typeface="+mn-cs"/>
              </a:rPr>
            </a:fld>
            <a:endParaRPr lang="zh-CN" altLang="en-US" strike="noStrike" noProof="1">
              <a:latin typeface="Arial" panose="020B0604020202020204" pitchFamily="34" charset="0"/>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a:t>单击此处编辑母版标题样式</a:t>
            </a:r>
            <a:endParaRPr lang="zh-CN" altLang="en-US" strike="noStrike" noProof="1"/>
          </a:p>
        </p:txBody>
      </p:sp>
      <p:sp>
        <p:nvSpPr>
          <p:cNvPr id="3" name="日期占位符 2"/>
          <p:cNvSpPr>
            <a:spLocks noGrp="1"/>
          </p:cNvSpPr>
          <p:nvPr>
            <p:ph type="dt" sz="half" idx="10"/>
          </p:nvPr>
        </p:nvSpPr>
        <p:spPr/>
        <p:txBody>
          <a:bodyPr/>
          <a:lstStyle/>
          <a:p>
            <a:pPr lvl="0" fontAlgn="base"/>
            <a:endParaRPr lang="zh-CN" altLang="en-US" strike="noStrike" noProof="1">
              <a:latin typeface="Arial" panose="020B0604020202020204" pitchFamily="34" charset="0"/>
            </a:endParaRPr>
          </a:p>
        </p:txBody>
      </p:sp>
      <p:sp>
        <p:nvSpPr>
          <p:cNvPr id="4" name="页脚占位符 3"/>
          <p:cNvSpPr>
            <a:spLocks noGrp="1"/>
          </p:cNvSpPr>
          <p:nvPr>
            <p:ph type="ftr" sz="quarter" idx="11"/>
          </p:nvPr>
        </p:nvSpPr>
        <p:spPr/>
        <p:txBody>
          <a:bodyPr/>
          <a:lstStyle/>
          <a:p>
            <a:pPr lvl="0" fontAlgn="base"/>
            <a:endParaRPr lang="zh-CN" altLang="en-US" strike="noStrike" noProof="1">
              <a:latin typeface="Arial" panose="020B0604020202020204" pitchFamily="34" charset="0"/>
            </a:endParaRPr>
          </a:p>
        </p:txBody>
      </p:sp>
      <p:sp>
        <p:nvSpPr>
          <p:cNvPr id="5" name="灯片编号占位符 4"/>
          <p:cNvSpPr>
            <a:spLocks noGrp="1"/>
          </p:cNvSpPr>
          <p:nvPr>
            <p:ph type="sldNum" sz="quarter" idx="12"/>
          </p:nvPr>
        </p:nvSpPr>
        <p:spPr/>
        <p:txBody>
          <a:bodyPr/>
          <a:lstStyle/>
          <a:p>
            <a:pPr lvl="0" fontAlgn="base"/>
            <a:fld id="{9A0DB2DC-4C9A-4742-B13C-FB6460FD3503}" type="slidenum">
              <a:rPr lang="zh-CN" altLang="en-US" strike="noStrike" noProof="1">
                <a:latin typeface="Arial" panose="020B0604020202020204" pitchFamily="34" charset="0"/>
                <a:ea typeface="宋体" panose="02010600030101010101" pitchFamily="2" charset="-122"/>
                <a:cs typeface="+mn-cs"/>
              </a:rPr>
            </a:fld>
            <a:endParaRPr lang="zh-CN" altLang="en-US" strike="noStrike" noProof="1">
              <a:latin typeface="Arial" panose="020B0604020202020204" pitchFamily="34" charset="0"/>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pPr lvl="0" fontAlgn="base"/>
            <a:endParaRPr lang="zh-CN" altLang="en-US" strike="noStrike" noProof="1">
              <a:latin typeface="Arial" panose="020B0604020202020204" pitchFamily="34" charset="0"/>
            </a:endParaRPr>
          </a:p>
        </p:txBody>
      </p:sp>
      <p:sp>
        <p:nvSpPr>
          <p:cNvPr id="3" name="页脚占位符 2"/>
          <p:cNvSpPr>
            <a:spLocks noGrp="1"/>
          </p:cNvSpPr>
          <p:nvPr>
            <p:ph type="ftr" sz="quarter" idx="11"/>
          </p:nvPr>
        </p:nvSpPr>
        <p:spPr/>
        <p:txBody>
          <a:bodyPr/>
          <a:lstStyle/>
          <a:p>
            <a:pPr lvl="0" fontAlgn="base"/>
            <a:endParaRPr lang="zh-CN" altLang="en-US" strike="noStrike" noProof="1">
              <a:latin typeface="Arial" panose="020B0604020202020204" pitchFamily="34" charset="0"/>
            </a:endParaRPr>
          </a:p>
        </p:txBody>
      </p:sp>
      <p:sp>
        <p:nvSpPr>
          <p:cNvPr id="4" name="灯片编号占位符 3"/>
          <p:cNvSpPr>
            <a:spLocks noGrp="1"/>
          </p:cNvSpPr>
          <p:nvPr>
            <p:ph type="sldNum" sz="quarter" idx="12"/>
          </p:nvPr>
        </p:nvSpPr>
        <p:spPr/>
        <p:txBody>
          <a:bodyPr/>
          <a:lstStyle/>
          <a:p>
            <a:pPr lvl="0" fontAlgn="base"/>
            <a:fld id="{9A0DB2DC-4C9A-4742-B13C-FB6460FD3503}" type="slidenum">
              <a:rPr lang="zh-CN" altLang="en-US" strike="noStrike" noProof="1">
                <a:latin typeface="Arial" panose="020B0604020202020204" pitchFamily="34" charset="0"/>
                <a:ea typeface="宋体" panose="02010600030101010101" pitchFamily="2" charset="-122"/>
                <a:cs typeface="+mn-cs"/>
              </a:rPr>
            </a:fld>
            <a:endParaRPr lang="zh-CN" altLang="en-US" strike="noStrike" noProof="1">
              <a:latin typeface="Arial" panose="020B0604020202020204" pitchFamily="34" charset="0"/>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2400"/>
            </a:lvl1pPr>
          </a:lstStyle>
          <a:p>
            <a:pPr fontAlgn="base"/>
            <a:r>
              <a:rPr lang="zh-CN" altLang="en-US" strike="noStrike" noProof="1"/>
              <a:t>单击此处编辑母版标题样式</a:t>
            </a:r>
            <a:endParaRPr lang="zh-CN" altLang="en-US" strike="noStrike" noProof="1"/>
          </a:p>
        </p:txBody>
      </p:sp>
      <p:sp>
        <p:nvSpPr>
          <p:cNvPr id="3" name="内容占位符 2"/>
          <p:cNvSpPr>
            <a:spLocks noGrp="1"/>
          </p:cNvSpPr>
          <p:nvPr>
            <p:ph idx="1"/>
          </p:nvPr>
        </p:nvSpPr>
        <p:spPr>
          <a:xfrm>
            <a:off x="5183188" y="987425"/>
            <a:ext cx="617220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fontAlgn="base"/>
            <a:r>
              <a:rPr lang="zh-CN" altLang="en-US" strike="noStrike" noProof="1"/>
              <a:t>单击此处编辑母版文本样式</a:t>
            </a:r>
            <a:endParaRPr lang="zh-CN" altLang="en-US" strike="noStrike" noProof="1"/>
          </a:p>
          <a:p>
            <a:pPr lvl="1" fontAlgn="base"/>
            <a:r>
              <a:rPr lang="zh-CN" altLang="en-US" strike="noStrike" noProof="1"/>
              <a:t>第二级</a:t>
            </a:r>
            <a:endParaRPr lang="zh-CN" altLang="en-US" strike="noStrike" noProof="1"/>
          </a:p>
          <a:p>
            <a:pPr lvl="2" fontAlgn="base"/>
            <a:r>
              <a:rPr lang="zh-CN" altLang="en-US" strike="noStrike" noProof="1"/>
              <a:t>第三级</a:t>
            </a:r>
            <a:endParaRPr lang="zh-CN" altLang="en-US" strike="noStrike" noProof="1"/>
          </a:p>
          <a:p>
            <a:pPr lvl="3" fontAlgn="base"/>
            <a:r>
              <a:rPr lang="zh-CN" altLang="en-US" strike="noStrike" noProof="1"/>
              <a:t>第四级</a:t>
            </a:r>
            <a:endParaRPr lang="zh-CN" altLang="en-US" strike="noStrike" noProof="1"/>
          </a:p>
          <a:p>
            <a:pPr lvl="4" fontAlgn="base"/>
            <a:r>
              <a:rPr lang="zh-CN" altLang="en-US" strike="noStrike" noProof="1"/>
              <a:t>第五级</a:t>
            </a:r>
            <a:endParaRPr lang="zh-CN" altLang="en-US" strike="noStrike" noProof="1"/>
          </a:p>
        </p:txBody>
      </p:sp>
      <p:sp>
        <p:nvSpPr>
          <p:cNvPr id="4" name="文本占位符 3"/>
          <p:cNvSpPr>
            <a:spLocks noGrp="1"/>
          </p:cNvSpPr>
          <p:nvPr>
            <p:ph type="body" sz="half" idx="2"/>
          </p:nvPr>
        </p:nvSpPr>
        <p:spPr>
          <a:xfrm>
            <a:off x="839788" y="2057400"/>
            <a:ext cx="3932237"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fontAlgn="base"/>
            <a:r>
              <a:rPr lang="zh-CN" altLang="en-US" strike="noStrike" noProof="1"/>
              <a:t>单击此处编辑母版文本样式</a:t>
            </a:r>
            <a:endParaRPr lang="zh-CN" altLang="en-US" strike="noStrike" noProof="1"/>
          </a:p>
        </p:txBody>
      </p:sp>
      <p:sp>
        <p:nvSpPr>
          <p:cNvPr id="5" name="日期占位符 4"/>
          <p:cNvSpPr>
            <a:spLocks noGrp="1"/>
          </p:cNvSpPr>
          <p:nvPr>
            <p:ph type="dt" sz="half" idx="10"/>
          </p:nvPr>
        </p:nvSpPr>
        <p:spPr/>
        <p:txBody>
          <a:bodyPr/>
          <a:lstStyle/>
          <a:p>
            <a:pPr lvl="0" fontAlgn="base"/>
            <a:endParaRPr lang="zh-CN" altLang="en-US" strike="noStrike" noProof="1">
              <a:latin typeface="Arial" panose="020B0604020202020204" pitchFamily="34" charset="0"/>
            </a:endParaRPr>
          </a:p>
        </p:txBody>
      </p:sp>
      <p:sp>
        <p:nvSpPr>
          <p:cNvPr id="6" name="页脚占位符 5"/>
          <p:cNvSpPr>
            <a:spLocks noGrp="1"/>
          </p:cNvSpPr>
          <p:nvPr>
            <p:ph type="ftr" sz="quarter" idx="11"/>
          </p:nvPr>
        </p:nvSpPr>
        <p:spPr/>
        <p:txBody>
          <a:bodyPr/>
          <a:lstStyle/>
          <a:p>
            <a:pPr lvl="0" fontAlgn="base"/>
            <a:endParaRPr lang="zh-CN" altLang="en-US" strike="noStrike" noProof="1">
              <a:latin typeface="Arial" panose="020B0604020202020204" pitchFamily="34" charset="0"/>
            </a:endParaRPr>
          </a:p>
        </p:txBody>
      </p:sp>
      <p:sp>
        <p:nvSpPr>
          <p:cNvPr id="7" name="灯片编号占位符 6"/>
          <p:cNvSpPr>
            <a:spLocks noGrp="1"/>
          </p:cNvSpPr>
          <p:nvPr>
            <p:ph type="sldNum" sz="quarter" idx="12"/>
          </p:nvPr>
        </p:nvSpPr>
        <p:spPr/>
        <p:txBody>
          <a:bodyPr/>
          <a:lstStyle/>
          <a:p>
            <a:pPr lvl="0" fontAlgn="base"/>
            <a:fld id="{9A0DB2DC-4C9A-4742-B13C-FB6460FD3503}" type="slidenum">
              <a:rPr lang="zh-CN" altLang="en-US" strike="noStrike" noProof="1">
                <a:latin typeface="Arial" panose="020B0604020202020204" pitchFamily="34" charset="0"/>
                <a:ea typeface="宋体" panose="02010600030101010101" pitchFamily="2" charset="-122"/>
                <a:cs typeface="+mn-cs"/>
              </a:rPr>
            </a:fld>
            <a:endParaRPr lang="zh-CN" altLang="en-US" strike="noStrike" noProof="1">
              <a:latin typeface="Arial" panose="020B0604020202020204" pitchFamily="34" charset="0"/>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4165349" cy="1600200"/>
          </a:xfrm>
        </p:spPr>
        <p:txBody>
          <a:bodyPr anchor="b"/>
          <a:lstStyle>
            <a:lvl1pPr>
              <a:defRPr sz="2400"/>
            </a:lvl1pPr>
          </a:lstStyle>
          <a:p>
            <a:pPr fontAlgn="base"/>
            <a:r>
              <a:rPr lang="zh-CN" altLang="en-US" strike="noStrike" noProof="1"/>
              <a:t>单击此处编辑母版标题样式</a:t>
            </a:r>
            <a:endParaRPr lang="zh-CN" altLang="en-US" strike="noStrike" noProof="1"/>
          </a:p>
        </p:txBody>
      </p:sp>
      <p:sp>
        <p:nvSpPr>
          <p:cNvPr id="3" name="图片占位符 2"/>
          <p:cNvSpPr>
            <a:spLocks noGrp="1"/>
          </p:cNvSpPr>
          <p:nvPr>
            <p:ph type="pic" idx="1"/>
          </p:nvPr>
        </p:nvSpPr>
        <p:spPr>
          <a:xfrm>
            <a:off x="5183188" y="457201"/>
            <a:ext cx="6172200" cy="540385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fontAlgn="base"/>
            <a:endParaRPr lang="zh-CN" altLang="en-US" strike="noStrike" noProof="1"/>
          </a:p>
        </p:txBody>
      </p:sp>
      <p:sp>
        <p:nvSpPr>
          <p:cNvPr id="4" name="文本占位符 3"/>
          <p:cNvSpPr>
            <a:spLocks noGrp="1"/>
          </p:cNvSpPr>
          <p:nvPr>
            <p:ph type="body" sz="half" idx="2"/>
          </p:nvPr>
        </p:nvSpPr>
        <p:spPr>
          <a:xfrm>
            <a:off x="839788" y="2057400"/>
            <a:ext cx="4165349" cy="3811588"/>
          </a:xfrm>
        </p:spPr>
        <p:txBody>
          <a:bodyPr/>
          <a:lstStyle>
            <a:lvl1pPr marL="0" indent="0">
              <a:buNone/>
              <a:defRPr sz="1500"/>
            </a:lvl1pPr>
            <a:lvl2pPr marL="342900" indent="0">
              <a:buNone/>
              <a:defRPr sz="1350"/>
            </a:lvl2pPr>
            <a:lvl3pPr marL="685800" indent="0">
              <a:buNone/>
              <a:defRPr sz="1200"/>
            </a:lvl3pPr>
            <a:lvl4pPr marL="1028700" indent="0">
              <a:buNone/>
              <a:defRPr sz="1050"/>
            </a:lvl4pPr>
            <a:lvl5pPr marL="1371600" indent="0">
              <a:buNone/>
              <a:defRPr sz="1050"/>
            </a:lvl5pPr>
            <a:lvl6pPr marL="1714500" indent="0">
              <a:buNone/>
              <a:defRPr sz="1050"/>
            </a:lvl6pPr>
            <a:lvl7pPr marL="2057400" indent="0">
              <a:buNone/>
              <a:defRPr sz="1050"/>
            </a:lvl7pPr>
            <a:lvl8pPr marL="2400300" indent="0">
              <a:buNone/>
              <a:defRPr sz="1050"/>
            </a:lvl8pPr>
            <a:lvl9pPr marL="2743200" indent="0">
              <a:buNone/>
              <a:defRPr sz="1050"/>
            </a:lvl9pPr>
          </a:lstStyle>
          <a:p>
            <a:pPr lvl="0" fontAlgn="base"/>
            <a:r>
              <a:rPr lang="zh-CN" altLang="en-US" strike="noStrike" noProof="1"/>
              <a:t>单击此处编辑母版文本样式</a:t>
            </a:r>
            <a:endParaRPr lang="zh-CN" altLang="en-US" strike="noStrike" noProof="1"/>
          </a:p>
        </p:txBody>
      </p:sp>
      <p:sp>
        <p:nvSpPr>
          <p:cNvPr id="5" name="日期占位符 4"/>
          <p:cNvSpPr>
            <a:spLocks noGrp="1"/>
          </p:cNvSpPr>
          <p:nvPr>
            <p:ph type="dt" sz="half" idx="10"/>
          </p:nvPr>
        </p:nvSpPr>
        <p:spPr/>
        <p:txBody>
          <a:bodyPr/>
          <a:lstStyle/>
          <a:p>
            <a:pPr lvl="0" fontAlgn="base"/>
            <a:endParaRPr lang="zh-CN" altLang="en-US" strike="noStrike" noProof="1">
              <a:latin typeface="Arial" panose="020B0604020202020204" pitchFamily="34" charset="0"/>
            </a:endParaRPr>
          </a:p>
        </p:txBody>
      </p:sp>
      <p:sp>
        <p:nvSpPr>
          <p:cNvPr id="6" name="页脚占位符 5"/>
          <p:cNvSpPr>
            <a:spLocks noGrp="1"/>
          </p:cNvSpPr>
          <p:nvPr>
            <p:ph type="ftr" sz="quarter" idx="11"/>
          </p:nvPr>
        </p:nvSpPr>
        <p:spPr/>
        <p:txBody>
          <a:bodyPr/>
          <a:lstStyle/>
          <a:p>
            <a:pPr lvl="0" fontAlgn="base"/>
            <a:endParaRPr lang="zh-CN" altLang="en-US" strike="noStrike" noProof="1">
              <a:latin typeface="Arial" panose="020B0604020202020204" pitchFamily="34" charset="0"/>
            </a:endParaRPr>
          </a:p>
        </p:txBody>
      </p:sp>
      <p:sp>
        <p:nvSpPr>
          <p:cNvPr id="7" name="灯片编号占位符 6"/>
          <p:cNvSpPr>
            <a:spLocks noGrp="1"/>
          </p:cNvSpPr>
          <p:nvPr>
            <p:ph type="sldNum" sz="quarter" idx="12"/>
          </p:nvPr>
        </p:nvSpPr>
        <p:spPr/>
        <p:txBody>
          <a:bodyPr/>
          <a:lstStyle/>
          <a:p>
            <a:pPr lvl="0" fontAlgn="base"/>
            <a:fld id="{9A0DB2DC-4C9A-4742-B13C-FB6460FD3503}" type="slidenum">
              <a:rPr lang="zh-CN" altLang="en-US" strike="noStrike" noProof="1">
                <a:latin typeface="Arial" panose="020B0604020202020204" pitchFamily="34" charset="0"/>
                <a:ea typeface="宋体" panose="02010600030101010101" pitchFamily="2" charset="-122"/>
                <a:cs typeface="+mn-cs"/>
              </a:rPr>
            </a:fld>
            <a:endParaRPr lang="zh-CN" altLang="en-US" strike="noStrike" noProof="1">
              <a:latin typeface="Arial" panose="020B0604020202020204" pitchFamily="34" charset="0"/>
            </a:endParaRPr>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2" Type="http://schemas.openxmlformats.org/officeDocument/2006/relationships/theme" Target="../theme/theme1.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9" Type="http://schemas.openxmlformats.org/officeDocument/2006/relationships/slideLayout" Target="../slideLayouts/slideLayout20.xml"/><Relationship Id="rId8" Type="http://schemas.openxmlformats.org/officeDocument/2006/relationships/slideLayout" Target="../slideLayouts/slideLayout19.xml"/><Relationship Id="rId7" Type="http://schemas.openxmlformats.org/officeDocument/2006/relationships/slideLayout" Target="../slideLayouts/slideLayout18.xml"/><Relationship Id="rId6" Type="http://schemas.openxmlformats.org/officeDocument/2006/relationships/slideLayout" Target="../slideLayouts/slideLayout17.xml"/><Relationship Id="rId5" Type="http://schemas.openxmlformats.org/officeDocument/2006/relationships/slideLayout" Target="../slideLayouts/slideLayout16.xml"/><Relationship Id="rId4" Type="http://schemas.openxmlformats.org/officeDocument/2006/relationships/slideLayout" Target="../slideLayouts/slideLayout15.xml"/><Relationship Id="rId3" Type="http://schemas.openxmlformats.org/officeDocument/2006/relationships/slideLayout" Target="../slideLayouts/slideLayout14.xml"/><Relationship Id="rId2" Type="http://schemas.openxmlformats.org/officeDocument/2006/relationships/slideLayout" Target="../slideLayouts/slideLayout13.xml"/><Relationship Id="rId12" Type="http://schemas.openxmlformats.org/officeDocument/2006/relationships/theme" Target="../theme/theme2.xml"/><Relationship Id="rId11" Type="http://schemas.openxmlformats.org/officeDocument/2006/relationships/slideLayout" Target="../slideLayouts/slideLayout22.xml"/><Relationship Id="rId10" Type="http://schemas.openxmlformats.org/officeDocument/2006/relationships/slideLayout" Target="../slideLayouts/slideLayout21.xml"/><Relationship Id="rId1" Type="http://schemas.openxmlformats.org/officeDocument/2006/relationships/slideLayout" Target="../slideLayouts/slideLayout12.xml"/></Relationships>
</file>

<file path=ppt/slideMasters/_rels/slideMaster3.xml.rels><?xml version="1.0" encoding="UTF-8" standalone="yes"?>
<Relationships xmlns="http://schemas.openxmlformats.org/package/2006/relationships"><Relationship Id="rId9" Type="http://schemas.openxmlformats.org/officeDocument/2006/relationships/slideLayout" Target="../slideLayouts/slideLayout31.xml"/><Relationship Id="rId8" Type="http://schemas.openxmlformats.org/officeDocument/2006/relationships/slideLayout" Target="../slideLayouts/slideLayout30.xml"/><Relationship Id="rId7" Type="http://schemas.openxmlformats.org/officeDocument/2006/relationships/slideLayout" Target="../slideLayouts/slideLayout29.xml"/><Relationship Id="rId6" Type="http://schemas.openxmlformats.org/officeDocument/2006/relationships/slideLayout" Target="../slideLayouts/slideLayout28.xml"/><Relationship Id="rId5" Type="http://schemas.openxmlformats.org/officeDocument/2006/relationships/slideLayout" Target="../slideLayouts/slideLayout27.xml"/><Relationship Id="rId4" Type="http://schemas.openxmlformats.org/officeDocument/2006/relationships/slideLayout" Target="../slideLayouts/slideLayout26.xml"/><Relationship Id="rId3" Type="http://schemas.openxmlformats.org/officeDocument/2006/relationships/slideLayout" Target="../slideLayouts/slideLayout25.xml"/><Relationship Id="rId2" Type="http://schemas.openxmlformats.org/officeDocument/2006/relationships/slideLayout" Target="../slideLayouts/slideLayout24.xml"/><Relationship Id="rId13" Type="http://schemas.openxmlformats.org/officeDocument/2006/relationships/theme" Target="../theme/theme3.xml"/><Relationship Id="rId12" Type="http://schemas.openxmlformats.org/officeDocument/2006/relationships/slideLayout" Target="../slideLayouts/slideLayout34.xml"/><Relationship Id="rId11" Type="http://schemas.openxmlformats.org/officeDocument/2006/relationships/slideLayout" Target="../slideLayouts/slideLayout33.xml"/><Relationship Id="rId10" Type="http://schemas.openxmlformats.org/officeDocument/2006/relationships/slideLayout" Target="../slideLayouts/slideLayout32.xml"/><Relationship Id="rId1" Type="http://schemas.openxmlformats.org/officeDocument/2006/relationships/slideLayout" Target="../slideLayouts/slideLayout23.xml"/></Relationships>
</file>

<file path=ppt/slideMasters/_rels/slideMaster4.xml.rels><?xml version="1.0" encoding="UTF-8" standalone="yes"?>
<Relationships xmlns="http://schemas.openxmlformats.org/package/2006/relationships"><Relationship Id="rId9" Type="http://schemas.openxmlformats.org/officeDocument/2006/relationships/slideLayout" Target="../slideLayouts/slideLayout43.xml"/><Relationship Id="rId8" Type="http://schemas.openxmlformats.org/officeDocument/2006/relationships/slideLayout" Target="../slideLayouts/slideLayout42.xml"/><Relationship Id="rId7" Type="http://schemas.openxmlformats.org/officeDocument/2006/relationships/slideLayout" Target="../slideLayouts/slideLayout41.xml"/><Relationship Id="rId6" Type="http://schemas.openxmlformats.org/officeDocument/2006/relationships/slideLayout" Target="../slideLayouts/slideLayout40.xml"/><Relationship Id="rId5" Type="http://schemas.openxmlformats.org/officeDocument/2006/relationships/slideLayout" Target="../slideLayouts/slideLayout39.xml"/><Relationship Id="rId4" Type="http://schemas.openxmlformats.org/officeDocument/2006/relationships/slideLayout" Target="../slideLayouts/slideLayout38.xml"/><Relationship Id="rId3" Type="http://schemas.openxmlformats.org/officeDocument/2006/relationships/slideLayout" Target="../slideLayouts/slideLayout37.xml"/><Relationship Id="rId2" Type="http://schemas.openxmlformats.org/officeDocument/2006/relationships/slideLayout" Target="../slideLayouts/slideLayout36.xml"/><Relationship Id="rId12" Type="http://schemas.openxmlformats.org/officeDocument/2006/relationships/theme" Target="../theme/theme4.xml"/><Relationship Id="rId11" Type="http://schemas.openxmlformats.org/officeDocument/2006/relationships/slideLayout" Target="../slideLayouts/slideLayout45.xml"/><Relationship Id="rId10" Type="http://schemas.openxmlformats.org/officeDocument/2006/relationships/slideLayout" Target="../slideLayouts/slideLayout44.xml"/><Relationship Id="rId1" Type="http://schemas.openxmlformats.org/officeDocument/2006/relationships/slideLayout" Target="../slideLayouts/slideLayout35.xml"/></Relationships>
</file>

<file path=ppt/slideMasters/_rels/slideMaster5.xml.rels><?xml version="1.0" encoding="UTF-8" standalone="yes"?>
<Relationships xmlns="http://schemas.openxmlformats.org/package/2006/relationships"><Relationship Id="rId9" Type="http://schemas.openxmlformats.org/officeDocument/2006/relationships/slideLayout" Target="../slideLayouts/slideLayout54.xml"/><Relationship Id="rId8" Type="http://schemas.openxmlformats.org/officeDocument/2006/relationships/slideLayout" Target="../slideLayouts/slideLayout53.xml"/><Relationship Id="rId7" Type="http://schemas.openxmlformats.org/officeDocument/2006/relationships/slideLayout" Target="../slideLayouts/slideLayout52.xml"/><Relationship Id="rId6" Type="http://schemas.openxmlformats.org/officeDocument/2006/relationships/slideLayout" Target="../slideLayouts/slideLayout51.xml"/><Relationship Id="rId5" Type="http://schemas.openxmlformats.org/officeDocument/2006/relationships/slideLayout" Target="../slideLayouts/slideLayout50.xml"/><Relationship Id="rId4" Type="http://schemas.openxmlformats.org/officeDocument/2006/relationships/slideLayout" Target="../slideLayouts/slideLayout49.xml"/><Relationship Id="rId3" Type="http://schemas.openxmlformats.org/officeDocument/2006/relationships/slideLayout" Target="../slideLayouts/slideLayout48.xml"/><Relationship Id="rId2" Type="http://schemas.openxmlformats.org/officeDocument/2006/relationships/slideLayout" Target="../slideLayouts/slideLayout47.xml"/><Relationship Id="rId12" Type="http://schemas.openxmlformats.org/officeDocument/2006/relationships/theme" Target="../theme/theme5.xml"/><Relationship Id="rId11" Type="http://schemas.openxmlformats.org/officeDocument/2006/relationships/slideLayout" Target="../slideLayouts/slideLayout56.xml"/><Relationship Id="rId10" Type="http://schemas.openxmlformats.org/officeDocument/2006/relationships/slideLayout" Target="../slideLayouts/slideLayout55.xml"/><Relationship Id="rId1" Type="http://schemas.openxmlformats.org/officeDocument/2006/relationships/slideLayout" Target="../slideLayouts/slideLayout4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标题 1025"/>
          <p:cNvSpPr>
            <a:spLocks noGrp="1"/>
          </p:cNvSpPr>
          <p:nvPr>
            <p:ph type="title"/>
          </p:nvPr>
        </p:nvSpPr>
        <p:spPr>
          <a:xfrm>
            <a:off x="609600" y="274638"/>
            <a:ext cx="10972800" cy="1143000"/>
          </a:xfrm>
          <a:prstGeom prst="rect">
            <a:avLst/>
          </a:prstGeom>
          <a:noFill/>
          <a:ln w="9525">
            <a:noFill/>
          </a:ln>
        </p:spPr>
        <p:txBody>
          <a:bodyPr anchor="ctr" anchorCtr="0"/>
          <a:lstStyle/>
          <a:p>
            <a:pPr lvl="0"/>
            <a:r>
              <a:rPr lang="zh-CN" altLang="en-US"/>
              <a:t>单击此处编辑母版标题样式</a:t>
            </a:r>
            <a:endParaRPr lang="zh-CN" altLang="en-US"/>
          </a:p>
        </p:txBody>
      </p:sp>
      <p:sp>
        <p:nvSpPr>
          <p:cNvPr id="1027" name="文本占位符 1026"/>
          <p:cNvSpPr>
            <a:spLocks noGrp="1"/>
          </p:cNvSpPr>
          <p:nvPr>
            <p:ph type="body"/>
          </p:nvPr>
        </p:nvSpPr>
        <p:spPr>
          <a:xfrm>
            <a:off x="609600" y="1600200"/>
            <a:ext cx="10972800" cy="4525963"/>
          </a:xfrm>
          <a:prstGeom prst="rect">
            <a:avLst/>
          </a:prstGeom>
          <a:noFill/>
          <a:ln w="9525">
            <a:noFill/>
          </a:ln>
        </p:spPr>
        <p:txBody>
          <a:bodyPr anchor="t" anchorCtr="0"/>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1028" name="日期占位符 1027"/>
          <p:cNvSpPr>
            <a:spLocks noGrp="1"/>
          </p:cNvSpPr>
          <p:nvPr>
            <p:ph type="dt" sz="half" idx="2"/>
          </p:nvPr>
        </p:nvSpPr>
        <p:spPr>
          <a:xfrm>
            <a:off x="609600" y="6245225"/>
            <a:ext cx="2844800" cy="476250"/>
          </a:xfrm>
          <a:prstGeom prst="rect">
            <a:avLst/>
          </a:prstGeom>
          <a:noFill/>
          <a:ln w="9525">
            <a:noFill/>
          </a:ln>
        </p:spPr>
        <p:txBody>
          <a:bodyPr/>
          <a:lstStyle>
            <a:lvl1pPr>
              <a:defRPr sz="1400"/>
            </a:lvl1pPr>
          </a:lstStyle>
          <a:p>
            <a:pPr lvl="0" fontAlgn="base"/>
            <a:endParaRPr lang="zh-CN" altLang="en-US" strike="noStrike" noProof="1">
              <a:latin typeface="Arial" panose="020B0604020202020204" pitchFamily="34" charset="0"/>
            </a:endParaRPr>
          </a:p>
        </p:txBody>
      </p:sp>
      <p:sp>
        <p:nvSpPr>
          <p:cNvPr id="1029" name="页脚占位符 1028"/>
          <p:cNvSpPr>
            <a:spLocks noGrp="1"/>
          </p:cNvSpPr>
          <p:nvPr>
            <p:ph type="ftr" sz="quarter" idx="3"/>
          </p:nvPr>
        </p:nvSpPr>
        <p:spPr>
          <a:xfrm>
            <a:off x="4165600" y="6245225"/>
            <a:ext cx="3860800" cy="476250"/>
          </a:xfrm>
          <a:prstGeom prst="rect">
            <a:avLst/>
          </a:prstGeom>
          <a:noFill/>
          <a:ln w="9525">
            <a:noFill/>
          </a:ln>
        </p:spPr>
        <p:txBody>
          <a:bodyPr/>
          <a:lstStyle>
            <a:lvl1pPr algn="ctr">
              <a:defRPr sz="1400"/>
            </a:lvl1pPr>
          </a:lstStyle>
          <a:p>
            <a:pPr lvl="0" fontAlgn="base"/>
            <a:endParaRPr lang="zh-CN" altLang="en-US" strike="noStrike" noProof="1">
              <a:latin typeface="Arial" panose="020B0604020202020204" pitchFamily="34" charset="0"/>
            </a:endParaRPr>
          </a:p>
        </p:txBody>
      </p:sp>
      <p:sp>
        <p:nvSpPr>
          <p:cNvPr id="1030" name="灯片编号占位符 1029"/>
          <p:cNvSpPr>
            <a:spLocks noGrp="1"/>
          </p:cNvSpPr>
          <p:nvPr>
            <p:ph type="sldNum" sz="quarter" idx="4"/>
          </p:nvPr>
        </p:nvSpPr>
        <p:spPr>
          <a:xfrm>
            <a:off x="8737600" y="6245225"/>
            <a:ext cx="2844800" cy="476250"/>
          </a:xfrm>
          <a:prstGeom prst="rect">
            <a:avLst/>
          </a:prstGeom>
          <a:noFill/>
          <a:ln w="9525">
            <a:noFill/>
          </a:ln>
        </p:spPr>
        <p:txBody>
          <a:bodyPr/>
          <a:lstStyle>
            <a:lvl1pPr algn="r">
              <a:defRPr sz="1400"/>
            </a:lvl1pPr>
          </a:lstStyle>
          <a:p>
            <a:pPr lvl="0" fontAlgn="base"/>
            <a:fld id="{9A0DB2DC-4C9A-4742-B13C-FB6460FD3503}" type="slidenum">
              <a:rPr lang="zh-CN" altLang="en-US" strike="noStrike" noProof="1">
                <a:latin typeface="Arial" panose="020B0604020202020204" pitchFamily="34" charset="0"/>
                <a:ea typeface="宋体" panose="02010600030101010101" pitchFamily="2" charset="-122"/>
                <a:cs typeface="+mn-cs"/>
              </a:rPr>
            </a:fld>
            <a:endParaRPr lang="zh-CN" altLang="en-US" strike="noStrike" noProof="1">
              <a:latin typeface="Arial" panose="020B0604020202020204" pitchFamily="34" charset="0"/>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marL="0" lvl="0" indent="0" algn="ctr" defTabSz="914400" eaLnBrk="1" fontAlgn="base" latinLnBrk="0" hangingPunct="1">
        <a:lnSpc>
          <a:spcPct val="100000"/>
        </a:lnSpc>
        <a:spcBef>
          <a:spcPct val="0"/>
        </a:spcBef>
        <a:spcAft>
          <a:spcPct val="0"/>
        </a:spcAft>
        <a:buNone/>
        <a:defRPr sz="4400" b="0" i="0" u="none" kern="1200" baseline="0">
          <a:solidFill>
            <a:schemeClr val="tx2"/>
          </a:solidFill>
          <a:latin typeface="+mj-lt"/>
          <a:ea typeface="+mj-ea"/>
          <a:cs typeface="+mj-cs"/>
        </a:defRPr>
      </a:lvl1pPr>
    </p:titleStyle>
    <p:bodyStyle>
      <a:lvl1pPr marL="342900" lvl="0" indent="-342900" algn="l" defTabSz="914400" eaLnBrk="1" fontAlgn="base" latinLnBrk="0" hangingPunct="1">
        <a:lnSpc>
          <a:spcPct val="100000"/>
        </a:lnSpc>
        <a:spcBef>
          <a:spcPct val="20000"/>
        </a:spcBef>
        <a:spcAft>
          <a:spcPct val="0"/>
        </a:spcAft>
        <a:buChar char="•"/>
        <a:defRPr sz="3200" b="0" i="0" u="none" kern="1200" baseline="0">
          <a:solidFill>
            <a:schemeClr val="tx1"/>
          </a:solidFill>
          <a:latin typeface="+mn-lt"/>
          <a:ea typeface="+mn-ea"/>
          <a:cs typeface="+mn-cs"/>
        </a:defRPr>
      </a:lvl1pPr>
      <a:lvl2pPr marL="742950" lvl="1" indent="-285750" algn="l" defTabSz="914400" eaLnBrk="1" fontAlgn="base" latinLnBrk="0" hangingPunct="1">
        <a:lnSpc>
          <a:spcPct val="100000"/>
        </a:lnSpc>
        <a:spcBef>
          <a:spcPct val="20000"/>
        </a:spcBef>
        <a:spcAft>
          <a:spcPct val="0"/>
        </a:spcAft>
        <a:buChar char="–"/>
        <a:defRPr sz="2800" b="0" i="0" u="none" kern="1200" baseline="0">
          <a:solidFill>
            <a:schemeClr val="tx1"/>
          </a:solidFill>
          <a:latin typeface="+mn-lt"/>
          <a:ea typeface="+mn-ea"/>
          <a:cs typeface="+mn-cs"/>
        </a:defRPr>
      </a:lvl2pPr>
      <a:lvl3pPr marL="1143000" lvl="2" indent="-228600" algn="l" defTabSz="914400" eaLnBrk="1" fontAlgn="base" latinLnBrk="0" hangingPunct="1">
        <a:lnSpc>
          <a:spcPct val="100000"/>
        </a:lnSpc>
        <a:spcBef>
          <a:spcPct val="20000"/>
        </a:spcBef>
        <a:spcAft>
          <a:spcPct val="0"/>
        </a:spcAft>
        <a:buChar char="•"/>
        <a:defRPr sz="2400" b="0" i="0" u="none" kern="1200" baseline="0">
          <a:solidFill>
            <a:schemeClr val="tx1"/>
          </a:solidFill>
          <a:latin typeface="+mn-lt"/>
          <a:ea typeface="+mn-ea"/>
          <a:cs typeface="+mn-cs"/>
        </a:defRPr>
      </a:lvl3pPr>
      <a:lvl4pPr marL="1600200" lvl="3"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4pPr>
      <a:lvl5pPr marL="2057400" lvl="4"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5pPr>
      <a:lvl6pPr marL="2514600" lvl="5"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6pPr>
      <a:lvl7pPr marL="2971800" lvl="6"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7pPr>
      <a:lvl8pPr marL="3429000" lvl="7"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8pPr>
      <a:lvl9pPr marL="3886200" lvl="8"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9pPr>
    </p:bodyStyle>
    <p:otherStyle>
      <a:lvl1pPr marL="0" lvl="0" indent="0" algn="l" defTabSz="914400" eaLnBrk="1" fontAlgn="base" latinLnBrk="0" hangingPunct="1">
        <a:lnSpc>
          <a:spcPct val="100000"/>
        </a:lnSpc>
        <a:spcBef>
          <a:spcPct val="0"/>
        </a:spcBef>
        <a:spcAft>
          <a:spcPct val="0"/>
        </a:spcAft>
        <a:buNone/>
        <a:defRPr sz="1800" b="0" i="0" u="none" kern="1200" baseline="0">
          <a:solidFill>
            <a:schemeClr val="tx1"/>
          </a:solidFill>
          <a:latin typeface="+mn-lt"/>
          <a:ea typeface="+mn-ea"/>
          <a:cs typeface="+mn-cs"/>
        </a:defRPr>
      </a:lvl1pPr>
      <a:lvl2pPr marL="457200" lvl="1" indent="0" algn="l" defTabSz="91440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5pPr>
      <a:lvl6pPr marL="2286000" lvl="5" indent="0" algn="l" defTabSz="91440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6pPr>
      <a:lvl7pPr marL="2743200" lvl="6" indent="0" algn="l" defTabSz="91440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7pPr>
      <a:lvl8pPr marL="3200400" lvl="7" indent="0" algn="l" defTabSz="91440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8pPr>
      <a:lvl9pPr marL="3657600" lvl="8" indent="0" algn="l" defTabSz="91440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标题 1025"/>
          <p:cNvSpPr>
            <a:spLocks noGrp="1"/>
          </p:cNvSpPr>
          <p:nvPr>
            <p:ph type="title"/>
          </p:nvPr>
        </p:nvSpPr>
        <p:spPr>
          <a:xfrm>
            <a:off x="609600" y="274638"/>
            <a:ext cx="10972800" cy="1143000"/>
          </a:xfrm>
          <a:prstGeom prst="rect">
            <a:avLst/>
          </a:prstGeom>
          <a:noFill/>
          <a:ln w="9525">
            <a:noFill/>
          </a:ln>
        </p:spPr>
        <p:txBody>
          <a:bodyPr anchor="ctr" anchorCtr="0"/>
          <a:lstStyle/>
          <a:p>
            <a:pPr lvl="0"/>
            <a:r>
              <a:rPr lang="zh-CN" altLang="en-US"/>
              <a:t>单击此处编辑母版标题样式</a:t>
            </a:r>
            <a:endParaRPr lang="zh-CN" altLang="en-US"/>
          </a:p>
        </p:txBody>
      </p:sp>
      <p:sp>
        <p:nvSpPr>
          <p:cNvPr id="2051" name="文本占位符 1026"/>
          <p:cNvSpPr>
            <a:spLocks noGrp="1"/>
          </p:cNvSpPr>
          <p:nvPr>
            <p:ph type="body"/>
          </p:nvPr>
        </p:nvSpPr>
        <p:spPr>
          <a:xfrm>
            <a:off x="609600" y="1600200"/>
            <a:ext cx="10972800" cy="4525963"/>
          </a:xfrm>
          <a:prstGeom prst="rect">
            <a:avLst/>
          </a:prstGeom>
          <a:noFill/>
          <a:ln w="9525">
            <a:noFill/>
          </a:ln>
        </p:spPr>
        <p:txBody>
          <a:bodyPr anchor="t" anchorCtr="0"/>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1028" name="日期占位符 1027"/>
          <p:cNvSpPr>
            <a:spLocks noGrp="1"/>
          </p:cNvSpPr>
          <p:nvPr>
            <p:ph type="dt" sz="half" idx="2"/>
          </p:nvPr>
        </p:nvSpPr>
        <p:spPr>
          <a:xfrm>
            <a:off x="609600" y="6245225"/>
            <a:ext cx="2844800" cy="476250"/>
          </a:xfrm>
          <a:prstGeom prst="rect">
            <a:avLst/>
          </a:prstGeom>
          <a:noFill/>
          <a:ln w="9525">
            <a:noFill/>
          </a:ln>
        </p:spPr>
        <p:txBody>
          <a:bodyPr/>
          <a:lstStyle>
            <a:lvl1pPr>
              <a:defRPr sz="1400"/>
            </a:lvl1pPr>
          </a:lstStyle>
          <a:p>
            <a:pPr lvl="0" fontAlgn="base"/>
            <a:endParaRPr lang="zh-CN" altLang="en-US" strike="noStrike" noProof="1">
              <a:latin typeface="Arial" panose="020B0604020202020204" pitchFamily="34" charset="0"/>
            </a:endParaRPr>
          </a:p>
        </p:txBody>
      </p:sp>
      <p:sp>
        <p:nvSpPr>
          <p:cNvPr id="1029" name="页脚占位符 1028"/>
          <p:cNvSpPr>
            <a:spLocks noGrp="1"/>
          </p:cNvSpPr>
          <p:nvPr>
            <p:ph type="ftr" sz="quarter" idx="3"/>
          </p:nvPr>
        </p:nvSpPr>
        <p:spPr>
          <a:xfrm>
            <a:off x="4165600" y="6245225"/>
            <a:ext cx="3860800" cy="476250"/>
          </a:xfrm>
          <a:prstGeom prst="rect">
            <a:avLst/>
          </a:prstGeom>
          <a:noFill/>
          <a:ln w="9525">
            <a:noFill/>
          </a:ln>
        </p:spPr>
        <p:txBody>
          <a:bodyPr/>
          <a:lstStyle>
            <a:lvl1pPr algn="ctr">
              <a:defRPr sz="1400"/>
            </a:lvl1pPr>
          </a:lstStyle>
          <a:p>
            <a:pPr lvl="0" fontAlgn="base"/>
            <a:endParaRPr lang="zh-CN" altLang="en-US" strike="noStrike" noProof="1">
              <a:latin typeface="Arial" panose="020B0604020202020204" pitchFamily="34" charset="0"/>
            </a:endParaRPr>
          </a:p>
        </p:txBody>
      </p:sp>
      <p:sp>
        <p:nvSpPr>
          <p:cNvPr id="1030" name="灯片编号占位符 1029"/>
          <p:cNvSpPr>
            <a:spLocks noGrp="1"/>
          </p:cNvSpPr>
          <p:nvPr>
            <p:ph type="sldNum" sz="quarter" idx="4"/>
          </p:nvPr>
        </p:nvSpPr>
        <p:spPr>
          <a:xfrm>
            <a:off x="8737600" y="6245225"/>
            <a:ext cx="2844800" cy="476250"/>
          </a:xfrm>
          <a:prstGeom prst="rect">
            <a:avLst/>
          </a:prstGeom>
          <a:noFill/>
          <a:ln w="9525">
            <a:noFill/>
          </a:ln>
        </p:spPr>
        <p:txBody>
          <a:bodyPr/>
          <a:lstStyle>
            <a:lvl1pPr algn="r">
              <a:defRPr sz="1400"/>
            </a:lvl1pPr>
          </a:lstStyle>
          <a:p>
            <a:pPr lvl="0" fontAlgn="base"/>
            <a:fld id="{9A0DB2DC-4C9A-4742-B13C-FB6460FD3503}" type="slidenum">
              <a:rPr lang="zh-CN" altLang="en-US" strike="noStrike" noProof="1">
                <a:latin typeface="Arial" panose="020B0604020202020204" pitchFamily="34" charset="0"/>
                <a:ea typeface="宋体" panose="02010600030101010101" pitchFamily="2" charset="-122"/>
                <a:cs typeface="+mn-cs"/>
              </a:rPr>
            </a:fld>
            <a:endParaRPr lang="zh-CN" altLang="en-US" strike="noStrike" noProof="1">
              <a:latin typeface="Arial" panose="020B0604020202020204" pitchFamily="34" charset="0"/>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sldNum="0" hdr="0" ftr="0" dt="0"/>
  <p:txStyles>
    <p:titleStyle>
      <a:lvl1pPr marL="0" lvl="0" indent="0" algn="ctr" defTabSz="914400" eaLnBrk="1" fontAlgn="base" latinLnBrk="0" hangingPunct="1">
        <a:lnSpc>
          <a:spcPct val="100000"/>
        </a:lnSpc>
        <a:spcBef>
          <a:spcPct val="0"/>
        </a:spcBef>
        <a:spcAft>
          <a:spcPct val="0"/>
        </a:spcAft>
        <a:buNone/>
        <a:defRPr sz="4400" b="0" i="0" u="none" kern="1200" baseline="0">
          <a:solidFill>
            <a:schemeClr val="tx2"/>
          </a:solidFill>
          <a:latin typeface="+mj-lt"/>
          <a:ea typeface="+mj-ea"/>
          <a:cs typeface="+mj-cs"/>
        </a:defRPr>
      </a:lvl1pPr>
    </p:titleStyle>
    <p:bodyStyle>
      <a:lvl1pPr marL="342900" lvl="0" indent="-342900" algn="l" defTabSz="914400" eaLnBrk="1" fontAlgn="base" latinLnBrk="0" hangingPunct="1">
        <a:lnSpc>
          <a:spcPct val="100000"/>
        </a:lnSpc>
        <a:spcBef>
          <a:spcPct val="20000"/>
        </a:spcBef>
        <a:spcAft>
          <a:spcPct val="0"/>
        </a:spcAft>
        <a:buChar char="•"/>
        <a:defRPr sz="3200" b="0" i="0" u="none" kern="1200" baseline="0">
          <a:solidFill>
            <a:schemeClr val="tx1"/>
          </a:solidFill>
          <a:latin typeface="+mn-lt"/>
          <a:ea typeface="+mn-ea"/>
          <a:cs typeface="+mn-cs"/>
        </a:defRPr>
      </a:lvl1pPr>
      <a:lvl2pPr marL="742950" lvl="1" indent="-285750" algn="l" defTabSz="914400" eaLnBrk="1" fontAlgn="base" latinLnBrk="0" hangingPunct="1">
        <a:lnSpc>
          <a:spcPct val="100000"/>
        </a:lnSpc>
        <a:spcBef>
          <a:spcPct val="20000"/>
        </a:spcBef>
        <a:spcAft>
          <a:spcPct val="0"/>
        </a:spcAft>
        <a:buChar char="–"/>
        <a:defRPr sz="2800" b="0" i="0" u="none" kern="1200" baseline="0">
          <a:solidFill>
            <a:schemeClr val="tx1"/>
          </a:solidFill>
          <a:latin typeface="+mn-lt"/>
          <a:ea typeface="+mn-ea"/>
          <a:cs typeface="+mn-cs"/>
        </a:defRPr>
      </a:lvl2pPr>
      <a:lvl3pPr marL="1143000" lvl="2" indent="-228600" algn="l" defTabSz="914400" eaLnBrk="1" fontAlgn="base" latinLnBrk="0" hangingPunct="1">
        <a:lnSpc>
          <a:spcPct val="100000"/>
        </a:lnSpc>
        <a:spcBef>
          <a:spcPct val="20000"/>
        </a:spcBef>
        <a:spcAft>
          <a:spcPct val="0"/>
        </a:spcAft>
        <a:buChar char="•"/>
        <a:defRPr sz="2400" b="0" i="0" u="none" kern="1200" baseline="0">
          <a:solidFill>
            <a:schemeClr val="tx1"/>
          </a:solidFill>
          <a:latin typeface="+mn-lt"/>
          <a:ea typeface="+mn-ea"/>
          <a:cs typeface="+mn-cs"/>
        </a:defRPr>
      </a:lvl3pPr>
      <a:lvl4pPr marL="1600200" lvl="3"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4pPr>
      <a:lvl5pPr marL="2057400" lvl="4"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5pPr>
      <a:lvl6pPr marL="2514600" lvl="5"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6pPr>
      <a:lvl7pPr marL="2971800" lvl="6"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7pPr>
      <a:lvl8pPr marL="3429000" lvl="7"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8pPr>
      <a:lvl9pPr marL="3886200" lvl="8"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9pPr>
    </p:bodyStyle>
    <p:otherStyle>
      <a:lvl1pPr marL="0" lvl="0" indent="0" algn="l" defTabSz="914400" eaLnBrk="1" fontAlgn="base" latinLnBrk="0" hangingPunct="1">
        <a:lnSpc>
          <a:spcPct val="100000"/>
        </a:lnSpc>
        <a:spcBef>
          <a:spcPct val="0"/>
        </a:spcBef>
        <a:spcAft>
          <a:spcPct val="0"/>
        </a:spcAft>
        <a:buNone/>
        <a:defRPr sz="1800" b="0" i="0" u="none" kern="1200" baseline="0">
          <a:solidFill>
            <a:schemeClr val="tx1"/>
          </a:solidFill>
          <a:latin typeface="+mn-lt"/>
          <a:ea typeface="+mn-ea"/>
          <a:cs typeface="+mn-cs"/>
        </a:defRPr>
      </a:lvl1pPr>
      <a:lvl2pPr marL="457200" lvl="1" indent="0" algn="l" defTabSz="91440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5pPr>
      <a:lvl6pPr marL="2286000" lvl="5" indent="0" algn="l" defTabSz="91440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6pPr>
      <a:lvl7pPr marL="2743200" lvl="6" indent="0" algn="l" defTabSz="91440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7pPr>
      <a:lvl8pPr marL="3200400" lvl="7" indent="0" algn="l" defTabSz="91440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8pPr>
      <a:lvl9pPr marL="3657600" lvl="8" indent="0" algn="l" defTabSz="91440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标题 1025"/>
          <p:cNvSpPr>
            <a:spLocks noGrp="1"/>
          </p:cNvSpPr>
          <p:nvPr>
            <p:ph type="title"/>
          </p:nvPr>
        </p:nvSpPr>
        <p:spPr>
          <a:xfrm>
            <a:off x="609600" y="274638"/>
            <a:ext cx="10972800" cy="1143000"/>
          </a:xfrm>
          <a:prstGeom prst="rect">
            <a:avLst/>
          </a:prstGeom>
          <a:noFill/>
          <a:ln w="9525">
            <a:noFill/>
          </a:ln>
        </p:spPr>
        <p:txBody>
          <a:bodyPr anchor="ctr" anchorCtr="0"/>
          <a:lstStyle/>
          <a:p>
            <a:pPr lvl="0"/>
            <a:r>
              <a:rPr lang="zh-CN" altLang="en-US"/>
              <a:t>单击此处编辑母版标题样式</a:t>
            </a:r>
            <a:endParaRPr lang="zh-CN" altLang="en-US"/>
          </a:p>
        </p:txBody>
      </p:sp>
      <p:sp>
        <p:nvSpPr>
          <p:cNvPr id="3075" name="文本占位符 1026"/>
          <p:cNvSpPr>
            <a:spLocks noGrp="1"/>
          </p:cNvSpPr>
          <p:nvPr>
            <p:ph type="body"/>
          </p:nvPr>
        </p:nvSpPr>
        <p:spPr>
          <a:xfrm>
            <a:off x="609600" y="1600200"/>
            <a:ext cx="10972800" cy="4525963"/>
          </a:xfrm>
          <a:prstGeom prst="rect">
            <a:avLst/>
          </a:prstGeom>
          <a:noFill/>
          <a:ln w="9525">
            <a:noFill/>
          </a:ln>
        </p:spPr>
        <p:txBody>
          <a:bodyPr anchor="t" anchorCtr="0"/>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1028" name="日期占位符 1027"/>
          <p:cNvSpPr>
            <a:spLocks noGrp="1"/>
          </p:cNvSpPr>
          <p:nvPr>
            <p:ph type="dt" sz="half" idx="2"/>
          </p:nvPr>
        </p:nvSpPr>
        <p:spPr>
          <a:xfrm>
            <a:off x="609600" y="6245225"/>
            <a:ext cx="2844800" cy="476250"/>
          </a:xfrm>
          <a:prstGeom prst="rect">
            <a:avLst/>
          </a:prstGeom>
          <a:noFill/>
          <a:ln w="9525">
            <a:noFill/>
          </a:ln>
        </p:spPr>
        <p:txBody>
          <a:bodyPr/>
          <a:lstStyle>
            <a:lvl1pPr>
              <a:defRPr sz="1400"/>
            </a:lvl1pPr>
          </a:lstStyle>
          <a:p>
            <a:pPr lvl="0" fontAlgn="base"/>
            <a:endParaRPr lang="zh-CN" altLang="en-US" strike="noStrike" noProof="1">
              <a:latin typeface="Arial" panose="020B0604020202020204" pitchFamily="34" charset="0"/>
            </a:endParaRPr>
          </a:p>
        </p:txBody>
      </p:sp>
      <p:sp>
        <p:nvSpPr>
          <p:cNvPr id="1029" name="页脚占位符 1028"/>
          <p:cNvSpPr>
            <a:spLocks noGrp="1"/>
          </p:cNvSpPr>
          <p:nvPr>
            <p:ph type="ftr" sz="quarter" idx="3"/>
          </p:nvPr>
        </p:nvSpPr>
        <p:spPr>
          <a:xfrm>
            <a:off x="4165600" y="6245225"/>
            <a:ext cx="3860800" cy="476250"/>
          </a:xfrm>
          <a:prstGeom prst="rect">
            <a:avLst/>
          </a:prstGeom>
          <a:noFill/>
          <a:ln w="9525">
            <a:noFill/>
          </a:ln>
        </p:spPr>
        <p:txBody>
          <a:bodyPr/>
          <a:lstStyle>
            <a:lvl1pPr algn="ctr">
              <a:defRPr sz="1400"/>
            </a:lvl1pPr>
          </a:lstStyle>
          <a:p>
            <a:pPr lvl="0" fontAlgn="base"/>
            <a:endParaRPr lang="zh-CN" altLang="en-US" strike="noStrike" noProof="1">
              <a:latin typeface="Arial" panose="020B0604020202020204" pitchFamily="34" charset="0"/>
            </a:endParaRPr>
          </a:p>
        </p:txBody>
      </p:sp>
      <p:sp>
        <p:nvSpPr>
          <p:cNvPr id="1030" name="灯片编号占位符 1029"/>
          <p:cNvSpPr>
            <a:spLocks noGrp="1"/>
          </p:cNvSpPr>
          <p:nvPr>
            <p:ph type="sldNum" sz="quarter" idx="4"/>
          </p:nvPr>
        </p:nvSpPr>
        <p:spPr>
          <a:xfrm>
            <a:off x="8737600" y="6245225"/>
            <a:ext cx="2844800" cy="476250"/>
          </a:xfrm>
          <a:prstGeom prst="rect">
            <a:avLst/>
          </a:prstGeom>
          <a:noFill/>
          <a:ln w="9525">
            <a:noFill/>
          </a:ln>
        </p:spPr>
        <p:txBody>
          <a:bodyPr/>
          <a:lstStyle>
            <a:lvl1pPr algn="r">
              <a:defRPr sz="1400"/>
            </a:lvl1pPr>
          </a:lstStyle>
          <a:p>
            <a:pPr lvl="0" fontAlgn="base"/>
            <a:fld id="{9A0DB2DC-4C9A-4742-B13C-FB6460FD3503}" type="slidenum">
              <a:rPr lang="zh-CN" altLang="en-US" strike="noStrike" noProof="1">
                <a:latin typeface="Arial" panose="020B0604020202020204" pitchFamily="34" charset="0"/>
                <a:ea typeface="宋体" panose="02010600030101010101" pitchFamily="2" charset="-122"/>
                <a:cs typeface="+mn-cs"/>
              </a:rPr>
            </a:fld>
            <a:endParaRPr lang="zh-CN" altLang="en-US" strike="noStrike" noProof="1">
              <a:latin typeface="Arial" panose="020B0604020202020204" pitchFamily="34" charset="0"/>
            </a:endParaRPr>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Lst>
  <p:hf sldNum="0" hdr="0" ftr="0" dt="0"/>
  <p:txStyles>
    <p:titleStyle>
      <a:lvl1pPr marL="0" lvl="0" indent="0" algn="ctr" defTabSz="914400" eaLnBrk="1" fontAlgn="base" latinLnBrk="0" hangingPunct="1">
        <a:lnSpc>
          <a:spcPct val="100000"/>
        </a:lnSpc>
        <a:spcBef>
          <a:spcPct val="0"/>
        </a:spcBef>
        <a:spcAft>
          <a:spcPct val="0"/>
        </a:spcAft>
        <a:buNone/>
        <a:defRPr sz="4400" b="0" i="0" u="none" kern="1200" baseline="0">
          <a:solidFill>
            <a:schemeClr val="tx2"/>
          </a:solidFill>
          <a:latin typeface="+mj-lt"/>
          <a:ea typeface="+mj-ea"/>
          <a:cs typeface="+mj-cs"/>
        </a:defRPr>
      </a:lvl1pPr>
    </p:titleStyle>
    <p:bodyStyle>
      <a:lvl1pPr marL="342900" lvl="0" indent="-342900" algn="l" defTabSz="914400" eaLnBrk="1" fontAlgn="base" latinLnBrk="0" hangingPunct="1">
        <a:lnSpc>
          <a:spcPct val="100000"/>
        </a:lnSpc>
        <a:spcBef>
          <a:spcPct val="20000"/>
        </a:spcBef>
        <a:spcAft>
          <a:spcPct val="0"/>
        </a:spcAft>
        <a:buChar char="•"/>
        <a:defRPr sz="3200" b="0" i="0" u="none" kern="1200" baseline="0">
          <a:solidFill>
            <a:schemeClr val="tx1"/>
          </a:solidFill>
          <a:latin typeface="+mn-lt"/>
          <a:ea typeface="+mn-ea"/>
          <a:cs typeface="+mn-cs"/>
        </a:defRPr>
      </a:lvl1pPr>
      <a:lvl2pPr marL="742950" lvl="1" indent="-285750" algn="l" defTabSz="914400" eaLnBrk="1" fontAlgn="base" latinLnBrk="0" hangingPunct="1">
        <a:lnSpc>
          <a:spcPct val="100000"/>
        </a:lnSpc>
        <a:spcBef>
          <a:spcPct val="20000"/>
        </a:spcBef>
        <a:spcAft>
          <a:spcPct val="0"/>
        </a:spcAft>
        <a:buChar char="–"/>
        <a:defRPr sz="2800" b="0" i="0" u="none" kern="1200" baseline="0">
          <a:solidFill>
            <a:schemeClr val="tx1"/>
          </a:solidFill>
          <a:latin typeface="+mn-lt"/>
          <a:ea typeface="+mn-ea"/>
          <a:cs typeface="+mn-cs"/>
        </a:defRPr>
      </a:lvl2pPr>
      <a:lvl3pPr marL="1143000" lvl="2" indent="-228600" algn="l" defTabSz="914400" eaLnBrk="1" fontAlgn="base" latinLnBrk="0" hangingPunct="1">
        <a:lnSpc>
          <a:spcPct val="100000"/>
        </a:lnSpc>
        <a:spcBef>
          <a:spcPct val="20000"/>
        </a:spcBef>
        <a:spcAft>
          <a:spcPct val="0"/>
        </a:spcAft>
        <a:buChar char="•"/>
        <a:defRPr sz="2400" b="0" i="0" u="none" kern="1200" baseline="0">
          <a:solidFill>
            <a:schemeClr val="tx1"/>
          </a:solidFill>
          <a:latin typeface="+mn-lt"/>
          <a:ea typeface="+mn-ea"/>
          <a:cs typeface="+mn-cs"/>
        </a:defRPr>
      </a:lvl3pPr>
      <a:lvl4pPr marL="1600200" lvl="3"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4pPr>
      <a:lvl5pPr marL="2057400" lvl="4"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5pPr>
      <a:lvl6pPr marL="2514600" lvl="5"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6pPr>
      <a:lvl7pPr marL="2971800" lvl="6"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7pPr>
      <a:lvl8pPr marL="3429000" lvl="7"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8pPr>
      <a:lvl9pPr marL="3886200" lvl="8"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9pPr>
    </p:bodyStyle>
    <p:otherStyle>
      <a:lvl1pPr marL="0" lvl="0" indent="0" algn="l" defTabSz="914400" eaLnBrk="1" fontAlgn="base" latinLnBrk="0" hangingPunct="1">
        <a:lnSpc>
          <a:spcPct val="100000"/>
        </a:lnSpc>
        <a:spcBef>
          <a:spcPct val="0"/>
        </a:spcBef>
        <a:spcAft>
          <a:spcPct val="0"/>
        </a:spcAft>
        <a:buNone/>
        <a:defRPr sz="1800" b="0" i="0" u="none" kern="1200" baseline="0">
          <a:solidFill>
            <a:schemeClr val="tx1"/>
          </a:solidFill>
          <a:latin typeface="+mn-lt"/>
          <a:ea typeface="+mn-ea"/>
          <a:cs typeface="+mn-cs"/>
        </a:defRPr>
      </a:lvl1pPr>
      <a:lvl2pPr marL="457200" lvl="1" indent="0" algn="l" defTabSz="91440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5pPr>
      <a:lvl6pPr marL="2286000" lvl="5" indent="0" algn="l" defTabSz="91440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6pPr>
      <a:lvl7pPr marL="2743200" lvl="6" indent="0" algn="l" defTabSz="91440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7pPr>
      <a:lvl8pPr marL="3200400" lvl="7" indent="0" algn="l" defTabSz="91440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8pPr>
      <a:lvl9pPr marL="3657600" lvl="8" indent="0" algn="l" defTabSz="91440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标题 1025"/>
          <p:cNvSpPr>
            <a:spLocks noGrp="1"/>
          </p:cNvSpPr>
          <p:nvPr>
            <p:ph type="title"/>
          </p:nvPr>
        </p:nvSpPr>
        <p:spPr>
          <a:xfrm>
            <a:off x="609600" y="274638"/>
            <a:ext cx="10972800" cy="1143000"/>
          </a:xfrm>
          <a:prstGeom prst="rect">
            <a:avLst/>
          </a:prstGeom>
          <a:noFill/>
          <a:ln w="9525">
            <a:noFill/>
          </a:ln>
        </p:spPr>
        <p:txBody>
          <a:bodyPr anchor="ctr" anchorCtr="0"/>
          <a:lstStyle/>
          <a:p>
            <a:pPr lvl="0"/>
            <a:r>
              <a:rPr lang="zh-CN" altLang="en-US"/>
              <a:t>单击此处编辑母版标题样式</a:t>
            </a:r>
            <a:endParaRPr lang="zh-CN" altLang="en-US"/>
          </a:p>
        </p:txBody>
      </p:sp>
      <p:sp>
        <p:nvSpPr>
          <p:cNvPr id="4099" name="文本占位符 1026"/>
          <p:cNvSpPr>
            <a:spLocks noGrp="1"/>
          </p:cNvSpPr>
          <p:nvPr>
            <p:ph type="body"/>
          </p:nvPr>
        </p:nvSpPr>
        <p:spPr>
          <a:xfrm>
            <a:off x="609600" y="1600200"/>
            <a:ext cx="10972800" cy="4525963"/>
          </a:xfrm>
          <a:prstGeom prst="rect">
            <a:avLst/>
          </a:prstGeom>
          <a:noFill/>
          <a:ln w="9525">
            <a:noFill/>
          </a:ln>
        </p:spPr>
        <p:txBody>
          <a:bodyPr anchor="t" anchorCtr="0"/>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1028" name="日期占位符 1027"/>
          <p:cNvSpPr>
            <a:spLocks noGrp="1"/>
          </p:cNvSpPr>
          <p:nvPr>
            <p:ph type="dt" sz="half" idx="2"/>
          </p:nvPr>
        </p:nvSpPr>
        <p:spPr>
          <a:xfrm>
            <a:off x="609600" y="6245225"/>
            <a:ext cx="2844800" cy="476250"/>
          </a:xfrm>
          <a:prstGeom prst="rect">
            <a:avLst/>
          </a:prstGeom>
          <a:noFill/>
          <a:ln w="9525">
            <a:noFill/>
          </a:ln>
        </p:spPr>
        <p:txBody>
          <a:bodyPr/>
          <a:lstStyle>
            <a:lvl1pPr>
              <a:defRPr sz="1400"/>
            </a:lvl1pPr>
          </a:lstStyle>
          <a:p>
            <a:pPr lvl="0" fontAlgn="base"/>
            <a:endParaRPr lang="zh-CN" altLang="en-US" strike="noStrike" noProof="1">
              <a:latin typeface="Arial" panose="020B0604020202020204" pitchFamily="34" charset="0"/>
            </a:endParaRPr>
          </a:p>
        </p:txBody>
      </p:sp>
      <p:sp>
        <p:nvSpPr>
          <p:cNvPr id="1029" name="页脚占位符 1028"/>
          <p:cNvSpPr>
            <a:spLocks noGrp="1"/>
          </p:cNvSpPr>
          <p:nvPr>
            <p:ph type="ftr" sz="quarter" idx="3"/>
          </p:nvPr>
        </p:nvSpPr>
        <p:spPr>
          <a:xfrm>
            <a:off x="4165600" y="6245225"/>
            <a:ext cx="3860800" cy="476250"/>
          </a:xfrm>
          <a:prstGeom prst="rect">
            <a:avLst/>
          </a:prstGeom>
          <a:noFill/>
          <a:ln w="9525">
            <a:noFill/>
          </a:ln>
        </p:spPr>
        <p:txBody>
          <a:bodyPr/>
          <a:lstStyle>
            <a:lvl1pPr algn="ctr">
              <a:defRPr sz="1400"/>
            </a:lvl1pPr>
          </a:lstStyle>
          <a:p>
            <a:pPr lvl="0" fontAlgn="base"/>
            <a:endParaRPr lang="zh-CN" altLang="en-US" strike="noStrike" noProof="1">
              <a:latin typeface="Arial" panose="020B0604020202020204" pitchFamily="34" charset="0"/>
            </a:endParaRPr>
          </a:p>
        </p:txBody>
      </p:sp>
      <p:sp>
        <p:nvSpPr>
          <p:cNvPr id="1030" name="灯片编号占位符 1029"/>
          <p:cNvSpPr>
            <a:spLocks noGrp="1"/>
          </p:cNvSpPr>
          <p:nvPr>
            <p:ph type="sldNum" sz="quarter" idx="4"/>
          </p:nvPr>
        </p:nvSpPr>
        <p:spPr>
          <a:xfrm>
            <a:off x="8737600" y="6245225"/>
            <a:ext cx="2844800" cy="476250"/>
          </a:xfrm>
          <a:prstGeom prst="rect">
            <a:avLst/>
          </a:prstGeom>
          <a:noFill/>
          <a:ln w="9525">
            <a:noFill/>
          </a:ln>
        </p:spPr>
        <p:txBody>
          <a:bodyPr/>
          <a:lstStyle>
            <a:lvl1pPr algn="r">
              <a:defRPr sz="1400"/>
            </a:lvl1pPr>
          </a:lstStyle>
          <a:p>
            <a:pPr lvl="0" fontAlgn="base"/>
            <a:fld id="{9A0DB2DC-4C9A-4742-B13C-FB6460FD3503}" type="slidenum">
              <a:rPr lang="zh-CN" altLang="en-US" strike="noStrike" noProof="1">
                <a:latin typeface="Arial" panose="020B0604020202020204" pitchFamily="34" charset="0"/>
                <a:ea typeface="宋体" panose="02010600030101010101" pitchFamily="2" charset="-122"/>
                <a:cs typeface="+mn-cs"/>
              </a:rPr>
            </a:fld>
            <a:endParaRPr lang="zh-CN" altLang="en-US" strike="noStrike" noProof="1">
              <a:latin typeface="Arial" panose="020B0604020202020204" pitchFamily="34" charset="0"/>
            </a:endParaRPr>
          </a:p>
        </p:txBody>
      </p:sp>
    </p:spTree>
  </p:cSld>
  <p:clrMap bg1="lt1" tx1="dk1" bg2="lt2" tx2="dk2" accent1="accent1" accent2="accent2" accent3="accent3" accent4="accent4" accent5="accent5" accent6="accent6" hlink="hlink" folHlink="folHlink"/>
  <p:sldLayoutIdLst>
    <p:sldLayoutId id="2147483686" r:id="rId1"/>
    <p:sldLayoutId id="2147483687" r:id="rId2"/>
    <p:sldLayoutId id="2147483688" r:id="rId3"/>
    <p:sldLayoutId id="2147483689" r:id="rId4"/>
    <p:sldLayoutId id="2147483690" r:id="rId5"/>
    <p:sldLayoutId id="2147483691" r:id="rId6"/>
    <p:sldLayoutId id="2147483692" r:id="rId7"/>
    <p:sldLayoutId id="2147483693" r:id="rId8"/>
    <p:sldLayoutId id="2147483694" r:id="rId9"/>
    <p:sldLayoutId id="2147483695" r:id="rId10"/>
    <p:sldLayoutId id="2147483696" r:id="rId11"/>
  </p:sldLayoutIdLst>
  <p:hf sldNum="0" hdr="0" ftr="0" dt="0"/>
  <p:txStyles>
    <p:titleStyle>
      <a:lvl1pPr marL="0" lvl="0" indent="0" algn="ctr" defTabSz="914400" eaLnBrk="1" fontAlgn="base" latinLnBrk="0" hangingPunct="1">
        <a:lnSpc>
          <a:spcPct val="100000"/>
        </a:lnSpc>
        <a:spcBef>
          <a:spcPct val="0"/>
        </a:spcBef>
        <a:spcAft>
          <a:spcPct val="0"/>
        </a:spcAft>
        <a:buNone/>
        <a:defRPr sz="4400" b="0" i="0" u="none" kern="1200" baseline="0">
          <a:solidFill>
            <a:schemeClr val="tx2"/>
          </a:solidFill>
          <a:latin typeface="+mj-lt"/>
          <a:ea typeface="+mj-ea"/>
          <a:cs typeface="+mj-cs"/>
        </a:defRPr>
      </a:lvl1pPr>
    </p:titleStyle>
    <p:bodyStyle>
      <a:lvl1pPr marL="342900" lvl="0" indent="-342900" algn="l" defTabSz="914400" eaLnBrk="1" fontAlgn="base" latinLnBrk="0" hangingPunct="1">
        <a:lnSpc>
          <a:spcPct val="100000"/>
        </a:lnSpc>
        <a:spcBef>
          <a:spcPct val="20000"/>
        </a:spcBef>
        <a:spcAft>
          <a:spcPct val="0"/>
        </a:spcAft>
        <a:buChar char="•"/>
        <a:defRPr sz="3200" b="0" i="0" u="none" kern="1200" baseline="0">
          <a:solidFill>
            <a:schemeClr val="tx1"/>
          </a:solidFill>
          <a:latin typeface="+mn-lt"/>
          <a:ea typeface="+mn-ea"/>
          <a:cs typeface="+mn-cs"/>
        </a:defRPr>
      </a:lvl1pPr>
      <a:lvl2pPr marL="742950" lvl="1" indent="-285750" algn="l" defTabSz="914400" eaLnBrk="1" fontAlgn="base" latinLnBrk="0" hangingPunct="1">
        <a:lnSpc>
          <a:spcPct val="100000"/>
        </a:lnSpc>
        <a:spcBef>
          <a:spcPct val="20000"/>
        </a:spcBef>
        <a:spcAft>
          <a:spcPct val="0"/>
        </a:spcAft>
        <a:buChar char="–"/>
        <a:defRPr sz="2800" b="0" i="0" u="none" kern="1200" baseline="0">
          <a:solidFill>
            <a:schemeClr val="tx1"/>
          </a:solidFill>
          <a:latin typeface="+mn-lt"/>
          <a:ea typeface="+mn-ea"/>
          <a:cs typeface="+mn-cs"/>
        </a:defRPr>
      </a:lvl2pPr>
      <a:lvl3pPr marL="1143000" lvl="2" indent="-228600" algn="l" defTabSz="914400" eaLnBrk="1" fontAlgn="base" latinLnBrk="0" hangingPunct="1">
        <a:lnSpc>
          <a:spcPct val="100000"/>
        </a:lnSpc>
        <a:spcBef>
          <a:spcPct val="20000"/>
        </a:spcBef>
        <a:spcAft>
          <a:spcPct val="0"/>
        </a:spcAft>
        <a:buChar char="•"/>
        <a:defRPr sz="2400" b="0" i="0" u="none" kern="1200" baseline="0">
          <a:solidFill>
            <a:schemeClr val="tx1"/>
          </a:solidFill>
          <a:latin typeface="+mn-lt"/>
          <a:ea typeface="+mn-ea"/>
          <a:cs typeface="+mn-cs"/>
        </a:defRPr>
      </a:lvl3pPr>
      <a:lvl4pPr marL="1600200" lvl="3"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4pPr>
      <a:lvl5pPr marL="2057400" lvl="4"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5pPr>
      <a:lvl6pPr marL="2514600" lvl="5"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6pPr>
      <a:lvl7pPr marL="2971800" lvl="6"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7pPr>
      <a:lvl8pPr marL="3429000" lvl="7"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8pPr>
      <a:lvl9pPr marL="3886200" lvl="8"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9pPr>
    </p:bodyStyle>
    <p:otherStyle>
      <a:lvl1pPr marL="0" lvl="0" indent="0" algn="l" defTabSz="914400" eaLnBrk="1" fontAlgn="base" latinLnBrk="0" hangingPunct="1">
        <a:lnSpc>
          <a:spcPct val="100000"/>
        </a:lnSpc>
        <a:spcBef>
          <a:spcPct val="0"/>
        </a:spcBef>
        <a:spcAft>
          <a:spcPct val="0"/>
        </a:spcAft>
        <a:buNone/>
        <a:defRPr sz="1800" b="0" i="0" u="none" kern="1200" baseline="0">
          <a:solidFill>
            <a:schemeClr val="tx1"/>
          </a:solidFill>
          <a:latin typeface="+mn-lt"/>
          <a:ea typeface="+mn-ea"/>
          <a:cs typeface="+mn-cs"/>
        </a:defRPr>
      </a:lvl1pPr>
      <a:lvl2pPr marL="457200" lvl="1" indent="0" algn="l" defTabSz="91440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5pPr>
      <a:lvl6pPr marL="2286000" lvl="5" indent="0" algn="l" defTabSz="91440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6pPr>
      <a:lvl7pPr marL="2743200" lvl="6" indent="0" algn="l" defTabSz="91440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7pPr>
      <a:lvl8pPr marL="3200400" lvl="7" indent="0" algn="l" defTabSz="91440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8pPr>
      <a:lvl9pPr marL="3657600" lvl="8" indent="0" algn="l" defTabSz="91440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标题 1025"/>
          <p:cNvSpPr>
            <a:spLocks noGrp="1"/>
          </p:cNvSpPr>
          <p:nvPr>
            <p:ph type="title"/>
          </p:nvPr>
        </p:nvSpPr>
        <p:spPr>
          <a:xfrm>
            <a:off x="609600" y="274638"/>
            <a:ext cx="10972800" cy="1143000"/>
          </a:xfrm>
          <a:prstGeom prst="rect">
            <a:avLst/>
          </a:prstGeom>
          <a:noFill/>
          <a:ln w="9525">
            <a:noFill/>
          </a:ln>
        </p:spPr>
        <p:txBody>
          <a:bodyPr anchor="ctr" anchorCtr="0"/>
          <a:lstStyle/>
          <a:p>
            <a:pPr lvl="0"/>
            <a:r>
              <a:rPr lang="zh-CN" altLang="en-US"/>
              <a:t>单击此处编辑母版标题样式</a:t>
            </a:r>
            <a:endParaRPr lang="zh-CN" altLang="en-US"/>
          </a:p>
        </p:txBody>
      </p:sp>
      <p:sp>
        <p:nvSpPr>
          <p:cNvPr id="5123" name="文本占位符 1026"/>
          <p:cNvSpPr>
            <a:spLocks noGrp="1"/>
          </p:cNvSpPr>
          <p:nvPr>
            <p:ph type="body"/>
          </p:nvPr>
        </p:nvSpPr>
        <p:spPr>
          <a:xfrm>
            <a:off x="609600" y="1600200"/>
            <a:ext cx="10972800" cy="4525963"/>
          </a:xfrm>
          <a:prstGeom prst="rect">
            <a:avLst/>
          </a:prstGeom>
          <a:noFill/>
          <a:ln w="9525">
            <a:noFill/>
          </a:ln>
        </p:spPr>
        <p:txBody>
          <a:bodyPr anchor="t" anchorCtr="0"/>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1028" name="日期占位符 1027"/>
          <p:cNvSpPr>
            <a:spLocks noGrp="1"/>
          </p:cNvSpPr>
          <p:nvPr>
            <p:ph type="dt" sz="half" idx="2"/>
          </p:nvPr>
        </p:nvSpPr>
        <p:spPr>
          <a:xfrm>
            <a:off x="609600" y="6245225"/>
            <a:ext cx="2844800" cy="476250"/>
          </a:xfrm>
          <a:prstGeom prst="rect">
            <a:avLst/>
          </a:prstGeom>
          <a:noFill/>
          <a:ln w="9525">
            <a:noFill/>
          </a:ln>
        </p:spPr>
        <p:txBody>
          <a:bodyPr/>
          <a:lstStyle>
            <a:lvl1pPr>
              <a:defRPr sz="1400"/>
            </a:lvl1pPr>
          </a:lstStyle>
          <a:p>
            <a:pPr lvl="0" fontAlgn="base"/>
            <a:endParaRPr lang="zh-CN" altLang="en-US" strike="noStrike" noProof="1">
              <a:latin typeface="Arial" panose="020B0604020202020204" pitchFamily="34" charset="0"/>
            </a:endParaRPr>
          </a:p>
        </p:txBody>
      </p:sp>
      <p:sp>
        <p:nvSpPr>
          <p:cNvPr id="1029" name="页脚占位符 1028"/>
          <p:cNvSpPr>
            <a:spLocks noGrp="1"/>
          </p:cNvSpPr>
          <p:nvPr>
            <p:ph type="ftr" sz="quarter" idx="3"/>
          </p:nvPr>
        </p:nvSpPr>
        <p:spPr>
          <a:xfrm>
            <a:off x="4165600" y="6245225"/>
            <a:ext cx="3860800" cy="476250"/>
          </a:xfrm>
          <a:prstGeom prst="rect">
            <a:avLst/>
          </a:prstGeom>
          <a:noFill/>
          <a:ln w="9525">
            <a:noFill/>
          </a:ln>
        </p:spPr>
        <p:txBody>
          <a:bodyPr/>
          <a:lstStyle>
            <a:lvl1pPr algn="ctr">
              <a:defRPr sz="1400"/>
            </a:lvl1pPr>
          </a:lstStyle>
          <a:p>
            <a:pPr lvl="0" fontAlgn="base"/>
            <a:endParaRPr lang="zh-CN" altLang="en-US" strike="noStrike" noProof="1">
              <a:latin typeface="Arial" panose="020B0604020202020204" pitchFamily="34" charset="0"/>
            </a:endParaRPr>
          </a:p>
        </p:txBody>
      </p:sp>
      <p:sp>
        <p:nvSpPr>
          <p:cNvPr id="1030" name="灯片编号占位符 1029"/>
          <p:cNvSpPr>
            <a:spLocks noGrp="1"/>
          </p:cNvSpPr>
          <p:nvPr>
            <p:ph type="sldNum" sz="quarter" idx="4"/>
          </p:nvPr>
        </p:nvSpPr>
        <p:spPr>
          <a:xfrm>
            <a:off x="8737600" y="6245225"/>
            <a:ext cx="2844800" cy="476250"/>
          </a:xfrm>
          <a:prstGeom prst="rect">
            <a:avLst/>
          </a:prstGeom>
          <a:noFill/>
          <a:ln w="9525">
            <a:noFill/>
          </a:ln>
        </p:spPr>
        <p:txBody>
          <a:bodyPr/>
          <a:lstStyle>
            <a:lvl1pPr algn="r">
              <a:defRPr sz="1400"/>
            </a:lvl1pPr>
          </a:lstStyle>
          <a:p>
            <a:pPr lvl="0" fontAlgn="base"/>
            <a:fld id="{9A0DB2DC-4C9A-4742-B13C-FB6460FD3503}" type="slidenum">
              <a:rPr lang="zh-CN" altLang="en-US" strike="noStrike" noProof="1">
                <a:latin typeface="Arial" panose="020B0604020202020204" pitchFamily="34" charset="0"/>
                <a:ea typeface="宋体" panose="02010600030101010101" pitchFamily="2" charset="-122"/>
                <a:cs typeface="+mn-cs"/>
              </a:rPr>
            </a:fld>
            <a:endParaRPr lang="zh-CN" altLang="en-US" strike="noStrike" noProof="1">
              <a:latin typeface="Arial" panose="020B0604020202020204" pitchFamily="34" charset="0"/>
            </a:endParaRPr>
          </a:p>
        </p:txBody>
      </p:sp>
    </p:spTree>
  </p:cSld>
  <p:clrMap bg1="lt1" tx1="dk1" bg2="lt2" tx2="dk2" accent1="accent1" accent2="accent2" accent3="accent3" accent4="accent4" accent5="accent5" accent6="accent6" hlink="hlink" folHlink="folHlink"/>
  <p:sldLayoutIdLst>
    <p:sldLayoutId id="2147483698" r:id="rId1"/>
    <p:sldLayoutId id="2147483699" r:id="rId2"/>
    <p:sldLayoutId id="2147483700" r:id="rId3"/>
    <p:sldLayoutId id="2147483701" r:id="rId4"/>
    <p:sldLayoutId id="2147483702" r:id="rId5"/>
    <p:sldLayoutId id="2147483703" r:id="rId6"/>
    <p:sldLayoutId id="2147483704" r:id="rId7"/>
    <p:sldLayoutId id="2147483705" r:id="rId8"/>
    <p:sldLayoutId id="2147483706" r:id="rId9"/>
    <p:sldLayoutId id="2147483707" r:id="rId10"/>
    <p:sldLayoutId id="2147483708" r:id="rId11"/>
  </p:sldLayoutIdLst>
  <p:hf sldNum="0" hdr="0" ftr="0" dt="0"/>
  <p:txStyles>
    <p:titleStyle>
      <a:lvl1pPr marL="0" lvl="0" indent="0" algn="ctr" defTabSz="914400" eaLnBrk="1" fontAlgn="base" latinLnBrk="0" hangingPunct="1">
        <a:lnSpc>
          <a:spcPct val="100000"/>
        </a:lnSpc>
        <a:spcBef>
          <a:spcPct val="0"/>
        </a:spcBef>
        <a:spcAft>
          <a:spcPct val="0"/>
        </a:spcAft>
        <a:buNone/>
        <a:defRPr sz="4400" b="0" i="0" u="none" kern="1200" baseline="0">
          <a:solidFill>
            <a:schemeClr val="tx2"/>
          </a:solidFill>
          <a:latin typeface="+mj-lt"/>
          <a:ea typeface="+mj-ea"/>
          <a:cs typeface="+mj-cs"/>
        </a:defRPr>
      </a:lvl1pPr>
    </p:titleStyle>
    <p:bodyStyle>
      <a:lvl1pPr marL="342900" lvl="0" indent="-342900" algn="l" defTabSz="914400" eaLnBrk="1" fontAlgn="base" latinLnBrk="0" hangingPunct="1">
        <a:lnSpc>
          <a:spcPct val="100000"/>
        </a:lnSpc>
        <a:spcBef>
          <a:spcPct val="20000"/>
        </a:spcBef>
        <a:spcAft>
          <a:spcPct val="0"/>
        </a:spcAft>
        <a:buChar char="•"/>
        <a:defRPr sz="3200" b="0" i="0" u="none" kern="1200" baseline="0">
          <a:solidFill>
            <a:schemeClr val="tx1"/>
          </a:solidFill>
          <a:latin typeface="+mn-lt"/>
          <a:ea typeface="+mn-ea"/>
          <a:cs typeface="+mn-cs"/>
        </a:defRPr>
      </a:lvl1pPr>
      <a:lvl2pPr marL="742950" lvl="1" indent="-285750" algn="l" defTabSz="914400" eaLnBrk="1" fontAlgn="base" latinLnBrk="0" hangingPunct="1">
        <a:lnSpc>
          <a:spcPct val="100000"/>
        </a:lnSpc>
        <a:spcBef>
          <a:spcPct val="20000"/>
        </a:spcBef>
        <a:spcAft>
          <a:spcPct val="0"/>
        </a:spcAft>
        <a:buChar char="–"/>
        <a:defRPr sz="2800" b="0" i="0" u="none" kern="1200" baseline="0">
          <a:solidFill>
            <a:schemeClr val="tx1"/>
          </a:solidFill>
          <a:latin typeface="+mn-lt"/>
          <a:ea typeface="+mn-ea"/>
          <a:cs typeface="+mn-cs"/>
        </a:defRPr>
      </a:lvl2pPr>
      <a:lvl3pPr marL="1143000" lvl="2" indent="-228600" algn="l" defTabSz="914400" eaLnBrk="1" fontAlgn="base" latinLnBrk="0" hangingPunct="1">
        <a:lnSpc>
          <a:spcPct val="100000"/>
        </a:lnSpc>
        <a:spcBef>
          <a:spcPct val="20000"/>
        </a:spcBef>
        <a:spcAft>
          <a:spcPct val="0"/>
        </a:spcAft>
        <a:buChar char="•"/>
        <a:defRPr sz="2400" b="0" i="0" u="none" kern="1200" baseline="0">
          <a:solidFill>
            <a:schemeClr val="tx1"/>
          </a:solidFill>
          <a:latin typeface="+mn-lt"/>
          <a:ea typeface="+mn-ea"/>
          <a:cs typeface="+mn-cs"/>
        </a:defRPr>
      </a:lvl3pPr>
      <a:lvl4pPr marL="1600200" lvl="3"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4pPr>
      <a:lvl5pPr marL="2057400" lvl="4"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5pPr>
      <a:lvl6pPr marL="2514600" lvl="5"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6pPr>
      <a:lvl7pPr marL="2971800" lvl="6"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7pPr>
      <a:lvl8pPr marL="3429000" lvl="7"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8pPr>
      <a:lvl9pPr marL="3886200" lvl="8"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9pPr>
    </p:bodyStyle>
    <p:otherStyle>
      <a:lvl1pPr marL="0" lvl="0" indent="0" algn="l" defTabSz="914400" eaLnBrk="1" fontAlgn="base" latinLnBrk="0" hangingPunct="1">
        <a:lnSpc>
          <a:spcPct val="100000"/>
        </a:lnSpc>
        <a:spcBef>
          <a:spcPct val="0"/>
        </a:spcBef>
        <a:spcAft>
          <a:spcPct val="0"/>
        </a:spcAft>
        <a:buNone/>
        <a:defRPr sz="1800" b="0" i="0" u="none" kern="1200" baseline="0">
          <a:solidFill>
            <a:schemeClr val="tx1"/>
          </a:solidFill>
          <a:latin typeface="+mn-lt"/>
          <a:ea typeface="+mn-ea"/>
          <a:cs typeface="+mn-cs"/>
        </a:defRPr>
      </a:lvl1pPr>
      <a:lvl2pPr marL="457200" lvl="1" indent="0" algn="l" defTabSz="91440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5pPr>
      <a:lvl6pPr marL="2286000" lvl="5" indent="0" algn="l" defTabSz="91440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6pPr>
      <a:lvl7pPr marL="2743200" lvl="6" indent="0" algn="l" defTabSz="91440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7pPr>
      <a:lvl8pPr marL="3200400" lvl="7" indent="0" algn="l" defTabSz="91440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8pPr>
      <a:lvl9pPr marL="3657600" lvl="8" indent="0" algn="l" defTabSz="91440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1.jpeg"/><Relationship Id="rId1" Type="http://schemas.openxmlformats.org/officeDocument/2006/relationships/tags" Target="../tags/tag1.xml"/></Relationships>
</file>

<file path=ppt/slides/_rels/slide10.xml.rels><?xml version="1.0" encoding="UTF-8" standalone="yes"?>
<Relationships xmlns="http://schemas.openxmlformats.org/package/2006/relationships"><Relationship Id="rId6" Type="http://schemas.openxmlformats.org/officeDocument/2006/relationships/slideLayout" Target="../slideLayouts/slideLayout1.xml"/><Relationship Id="rId5" Type="http://schemas.openxmlformats.org/officeDocument/2006/relationships/image" Target="../media/image7.png"/><Relationship Id="rId4" Type="http://schemas.openxmlformats.org/officeDocument/2006/relationships/tags" Target="../tags/tag29.xml"/><Relationship Id="rId3" Type="http://schemas.openxmlformats.org/officeDocument/2006/relationships/tags" Target="../tags/tag28.xml"/><Relationship Id="rId2" Type="http://schemas.openxmlformats.org/officeDocument/2006/relationships/tags" Target="../tags/tag27.xml"/><Relationship Id="rId1" Type="http://schemas.openxmlformats.org/officeDocument/2006/relationships/image" Target="../media/image1.jpeg"/></Relationships>
</file>

<file path=ppt/slides/_rels/slide11.xml.rels><?xml version="1.0" encoding="UTF-8" standalone="yes"?>
<Relationships xmlns="http://schemas.openxmlformats.org/package/2006/relationships"><Relationship Id="rId8" Type="http://schemas.openxmlformats.org/officeDocument/2006/relationships/slideLayout" Target="../slideLayouts/slideLayout1.xml"/><Relationship Id="rId7" Type="http://schemas.openxmlformats.org/officeDocument/2006/relationships/image" Target="../media/image9.png"/><Relationship Id="rId6" Type="http://schemas.openxmlformats.org/officeDocument/2006/relationships/tags" Target="../tags/tag33.xml"/><Relationship Id="rId5" Type="http://schemas.openxmlformats.org/officeDocument/2006/relationships/image" Target="../media/image8.jpeg"/><Relationship Id="rId4" Type="http://schemas.openxmlformats.org/officeDocument/2006/relationships/tags" Target="../tags/tag32.xml"/><Relationship Id="rId3" Type="http://schemas.openxmlformats.org/officeDocument/2006/relationships/tags" Target="../tags/tag31.xml"/><Relationship Id="rId2" Type="http://schemas.openxmlformats.org/officeDocument/2006/relationships/tags" Target="../tags/tag30.xml"/><Relationship Id="rId1" Type="http://schemas.openxmlformats.org/officeDocument/2006/relationships/image" Target="../media/image1.jpeg"/></Relationships>
</file>

<file path=ppt/slides/_rels/slide12.xml.rels><?xml version="1.0" encoding="UTF-8" standalone="yes"?>
<Relationships xmlns="http://schemas.openxmlformats.org/package/2006/relationships"><Relationship Id="rId6" Type="http://schemas.openxmlformats.org/officeDocument/2006/relationships/slideLayout" Target="../slideLayouts/slideLayout1.xml"/><Relationship Id="rId5" Type="http://schemas.openxmlformats.org/officeDocument/2006/relationships/tags" Target="../tags/tag37.xml"/><Relationship Id="rId4" Type="http://schemas.openxmlformats.org/officeDocument/2006/relationships/tags" Target="../tags/tag36.xml"/><Relationship Id="rId3" Type="http://schemas.openxmlformats.org/officeDocument/2006/relationships/tags" Target="../tags/tag35.xml"/><Relationship Id="rId2" Type="http://schemas.openxmlformats.org/officeDocument/2006/relationships/tags" Target="../tags/tag34.xml"/><Relationship Id="rId1" Type="http://schemas.openxmlformats.org/officeDocument/2006/relationships/image" Target="../media/image1.jpeg"/></Relationships>
</file>

<file path=ppt/slides/_rels/slide13.xml.rels><?xml version="1.0" encoding="UTF-8" standalone="yes"?>
<Relationships xmlns="http://schemas.openxmlformats.org/package/2006/relationships"><Relationship Id="rId8" Type="http://schemas.openxmlformats.org/officeDocument/2006/relationships/slideLayout" Target="../slideLayouts/slideLayout23.xml"/><Relationship Id="rId7" Type="http://schemas.openxmlformats.org/officeDocument/2006/relationships/image" Target="../media/image10.png"/><Relationship Id="rId6" Type="http://schemas.openxmlformats.org/officeDocument/2006/relationships/tags" Target="../tags/tag42.xml"/><Relationship Id="rId5" Type="http://schemas.openxmlformats.org/officeDocument/2006/relationships/tags" Target="../tags/tag41.xml"/><Relationship Id="rId4" Type="http://schemas.openxmlformats.org/officeDocument/2006/relationships/tags" Target="../tags/tag40.xml"/><Relationship Id="rId3" Type="http://schemas.openxmlformats.org/officeDocument/2006/relationships/tags" Target="../tags/tag39.xml"/><Relationship Id="rId2" Type="http://schemas.openxmlformats.org/officeDocument/2006/relationships/tags" Target="../tags/tag38.xml"/><Relationship Id="rId1" Type="http://schemas.openxmlformats.org/officeDocument/2006/relationships/image" Target="../media/image1.jpeg"/></Relationships>
</file>

<file path=ppt/slides/_rels/slide14.xml.rels><?xml version="1.0" encoding="UTF-8" standalone="yes"?>
<Relationships xmlns="http://schemas.openxmlformats.org/package/2006/relationships"><Relationship Id="rId6" Type="http://schemas.openxmlformats.org/officeDocument/2006/relationships/slideLayout" Target="../slideLayouts/slideLayout23.xml"/><Relationship Id="rId5" Type="http://schemas.openxmlformats.org/officeDocument/2006/relationships/image" Target="../media/image11.png"/><Relationship Id="rId4" Type="http://schemas.openxmlformats.org/officeDocument/2006/relationships/tags" Target="../tags/tag45.xml"/><Relationship Id="rId3" Type="http://schemas.openxmlformats.org/officeDocument/2006/relationships/tags" Target="../tags/tag44.xml"/><Relationship Id="rId2" Type="http://schemas.openxmlformats.org/officeDocument/2006/relationships/tags" Target="../tags/tag43.xml"/><Relationship Id="rId1" Type="http://schemas.openxmlformats.org/officeDocument/2006/relationships/image" Target="../media/image1.jpeg"/></Relationships>
</file>

<file path=ppt/slides/_rels/slide15.xml.rels><?xml version="1.0" encoding="UTF-8" standalone="yes"?>
<Relationships xmlns="http://schemas.openxmlformats.org/package/2006/relationships"><Relationship Id="rId6" Type="http://schemas.openxmlformats.org/officeDocument/2006/relationships/slideLayout" Target="../slideLayouts/slideLayout23.xml"/><Relationship Id="rId5" Type="http://schemas.openxmlformats.org/officeDocument/2006/relationships/image" Target="../media/image12.png"/><Relationship Id="rId4" Type="http://schemas.openxmlformats.org/officeDocument/2006/relationships/tags" Target="../tags/tag48.xml"/><Relationship Id="rId3" Type="http://schemas.openxmlformats.org/officeDocument/2006/relationships/tags" Target="../tags/tag47.xml"/><Relationship Id="rId2" Type="http://schemas.openxmlformats.org/officeDocument/2006/relationships/tags" Target="../tags/tag46.xml"/><Relationship Id="rId1" Type="http://schemas.openxmlformats.org/officeDocument/2006/relationships/image" Target="../media/image1.jpeg"/></Relationships>
</file>

<file path=ppt/slides/_rels/slide16.xml.rels><?xml version="1.0" encoding="UTF-8" standalone="yes"?>
<Relationships xmlns="http://schemas.openxmlformats.org/package/2006/relationships"><Relationship Id="rId6" Type="http://schemas.openxmlformats.org/officeDocument/2006/relationships/slideLayout" Target="../slideLayouts/slideLayout23.xml"/><Relationship Id="rId5" Type="http://schemas.openxmlformats.org/officeDocument/2006/relationships/image" Target="../media/image13.png"/><Relationship Id="rId4" Type="http://schemas.openxmlformats.org/officeDocument/2006/relationships/tags" Target="../tags/tag51.xml"/><Relationship Id="rId3" Type="http://schemas.openxmlformats.org/officeDocument/2006/relationships/tags" Target="../tags/tag50.xml"/><Relationship Id="rId2" Type="http://schemas.openxmlformats.org/officeDocument/2006/relationships/tags" Target="../tags/tag49.xml"/><Relationship Id="rId1" Type="http://schemas.openxmlformats.org/officeDocument/2006/relationships/image" Target="../media/image1.jpeg"/></Relationships>
</file>

<file path=ppt/slides/_rels/slide17.xml.rels><?xml version="1.0" encoding="UTF-8" standalone="yes"?>
<Relationships xmlns="http://schemas.openxmlformats.org/package/2006/relationships"><Relationship Id="rId7" Type="http://schemas.openxmlformats.org/officeDocument/2006/relationships/slideLayout" Target="../slideLayouts/slideLayout1.xml"/><Relationship Id="rId6" Type="http://schemas.openxmlformats.org/officeDocument/2006/relationships/image" Target="../media/image14.png"/><Relationship Id="rId5" Type="http://schemas.openxmlformats.org/officeDocument/2006/relationships/tags" Target="../tags/tag55.xml"/><Relationship Id="rId4" Type="http://schemas.openxmlformats.org/officeDocument/2006/relationships/tags" Target="../tags/tag54.xml"/><Relationship Id="rId3" Type="http://schemas.openxmlformats.org/officeDocument/2006/relationships/tags" Target="../tags/tag53.xml"/><Relationship Id="rId2" Type="http://schemas.openxmlformats.org/officeDocument/2006/relationships/tags" Target="../tags/tag52.xml"/><Relationship Id="rId1" Type="http://schemas.openxmlformats.org/officeDocument/2006/relationships/image" Target="../media/image1.jpeg"/></Relationships>
</file>

<file path=ppt/slides/_rels/slide18.xml.rels><?xml version="1.0" encoding="UTF-8" standalone="yes"?>
<Relationships xmlns="http://schemas.openxmlformats.org/package/2006/relationships"><Relationship Id="rId6" Type="http://schemas.openxmlformats.org/officeDocument/2006/relationships/slideLayout" Target="../slideLayouts/slideLayout1.xml"/><Relationship Id="rId5" Type="http://schemas.openxmlformats.org/officeDocument/2006/relationships/image" Target="../media/image15.png"/><Relationship Id="rId4" Type="http://schemas.openxmlformats.org/officeDocument/2006/relationships/tags" Target="../tags/tag58.xml"/><Relationship Id="rId3" Type="http://schemas.openxmlformats.org/officeDocument/2006/relationships/tags" Target="../tags/tag57.xml"/><Relationship Id="rId2" Type="http://schemas.openxmlformats.org/officeDocument/2006/relationships/tags" Target="../tags/tag56.xml"/><Relationship Id="rId1" Type="http://schemas.openxmlformats.org/officeDocument/2006/relationships/image" Target="../media/image1.jpeg"/></Relationships>
</file>

<file path=ppt/slides/_rels/slide19.xml.rels><?xml version="1.0" encoding="UTF-8" standalone="yes"?>
<Relationships xmlns="http://schemas.openxmlformats.org/package/2006/relationships"><Relationship Id="rId9" Type="http://schemas.openxmlformats.org/officeDocument/2006/relationships/slideLayout" Target="../slideLayouts/slideLayout1.xml"/><Relationship Id="rId8" Type="http://schemas.openxmlformats.org/officeDocument/2006/relationships/image" Target="../media/image17.png"/><Relationship Id="rId7" Type="http://schemas.openxmlformats.org/officeDocument/2006/relationships/tags" Target="../tags/tag63.xml"/><Relationship Id="rId6" Type="http://schemas.openxmlformats.org/officeDocument/2006/relationships/image" Target="../media/image16.png"/><Relationship Id="rId5" Type="http://schemas.openxmlformats.org/officeDocument/2006/relationships/tags" Target="../tags/tag62.xml"/><Relationship Id="rId4" Type="http://schemas.openxmlformats.org/officeDocument/2006/relationships/tags" Target="../tags/tag61.xml"/><Relationship Id="rId3" Type="http://schemas.openxmlformats.org/officeDocument/2006/relationships/tags" Target="../tags/tag60.xml"/><Relationship Id="rId2" Type="http://schemas.openxmlformats.org/officeDocument/2006/relationships/tags" Target="../tags/tag59.xml"/><Relationship Id="rId1" Type="http://schemas.openxmlformats.org/officeDocument/2006/relationships/image" Target="../media/image1.jpeg"/></Relationships>
</file>

<file path=ppt/slides/_rels/slide2.xml.rels><?xml version="1.0" encoding="UTF-8" standalone="yes"?>
<Relationships xmlns="http://schemas.openxmlformats.org/package/2006/relationships"><Relationship Id="rId5" Type="http://schemas.openxmlformats.org/officeDocument/2006/relationships/slideLayout" Target="../slideLayouts/slideLayout12.xml"/><Relationship Id="rId4" Type="http://schemas.openxmlformats.org/officeDocument/2006/relationships/tags" Target="../tags/tag4.xml"/><Relationship Id="rId3" Type="http://schemas.openxmlformats.org/officeDocument/2006/relationships/tags" Target="../tags/tag3.xml"/><Relationship Id="rId2" Type="http://schemas.openxmlformats.org/officeDocument/2006/relationships/tags" Target="../tags/tag2.xml"/><Relationship Id="rId1" Type="http://schemas.openxmlformats.org/officeDocument/2006/relationships/image" Target="../media/image1.jpeg"/></Relationships>
</file>

<file path=ppt/slides/_rels/slide20.xml.rels><?xml version="1.0" encoding="UTF-8" standalone="yes"?>
<Relationships xmlns="http://schemas.openxmlformats.org/package/2006/relationships"><Relationship Id="rId6" Type="http://schemas.openxmlformats.org/officeDocument/2006/relationships/slideLayout" Target="../slideLayouts/slideLayout1.xml"/><Relationship Id="rId5" Type="http://schemas.openxmlformats.org/officeDocument/2006/relationships/image" Target="../media/image18.png"/><Relationship Id="rId4" Type="http://schemas.openxmlformats.org/officeDocument/2006/relationships/tags" Target="../tags/tag66.xml"/><Relationship Id="rId3" Type="http://schemas.openxmlformats.org/officeDocument/2006/relationships/tags" Target="../tags/tag65.xml"/><Relationship Id="rId2" Type="http://schemas.openxmlformats.org/officeDocument/2006/relationships/tags" Target="../tags/tag64.xml"/><Relationship Id="rId1" Type="http://schemas.openxmlformats.org/officeDocument/2006/relationships/image" Target="../media/image1.jpeg"/></Relationships>
</file>

<file path=ppt/slides/_rels/slide21.xml.rels><?xml version="1.0" encoding="UTF-8" standalone="yes"?>
<Relationships xmlns="http://schemas.openxmlformats.org/package/2006/relationships"><Relationship Id="rId7" Type="http://schemas.openxmlformats.org/officeDocument/2006/relationships/slideLayout" Target="../slideLayouts/slideLayout23.xml"/><Relationship Id="rId6" Type="http://schemas.openxmlformats.org/officeDocument/2006/relationships/tags" Target="../tags/tag70.xml"/><Relationship Id="rId5" Type="http://schemas.openxmlformats.org/officeDocument/2006/relationships/tags" Target="../tags/tag69.xml"/><Relationship Id="rId4" Type="http://schemas.openxmlformats.org/officeDocument/2006/relationships/tags" Target="../tags/tag68.xml"/><Relationship Id="rId3" Type="http://schemas.openxmlformats.org/officeDocument/2006/relationships/image" Target="../media/image1.jpeg"/><Relationship Id="rId2" Type="http://schemas.openxmlformats.org/officeDocument/2006/relationships/image" Target="../media/image19.png"/><Relationship Id="rId1" Type="http://schemas.openxmlformats.org/officeDocument/2006/relationships/tags" Target="../tags/tag67.xml"/></Relationships>
</file>

<file path=ppt/slides/_rels/slide22.xml.rels><?xml version="1.0" encoding="UTF-8" standalone="yes"?>
<Relationships xmlns="http://schemas.openxmlformats.org/package/2006/relationships"><Relationship Id="rId7" Type="http://schemas.openxmlformats.org/officeDocument/2006/relationships/slideLayout" Target="../slideLayouts/slideLayout23.xml"/><Relationship Id="rId6" Type="http://schemas.openxmlformats.org/officeDocument/2006/relationships/tags" Target="../tags/tag74.xml"/><Relationship Id="rId5" Type="http://schemas.openxmlformats.org/officeDocument/2006/relationships/tags" Target="../tags/tag73.xml"/><Relationship Id="rId4" Type="http://schemas.openxmlformats.org/officeDocument/2006/relationships/tags" Target="../tags/tag72.xml"/><Relationship Id="rId3" Type="http://schemas.openxmlformats.org/officeDocument/2006/relationships/image" Target="../media/image1.jpeg"/><Relationship Id="rId2" Type="http://schemas.openxmlformats.org/officeDocument/2006/relationships/image" Target="../media/image19.png"/><Relationship Id="rId1" Type="http://schemas.openxmlformats.org/officeDocument/2006/relationships/tags" Target="../tags/tag71.xml"/></Relationships>
</file>

<file path=ppt/slides/_rels/slide23.xml.rels><?xml version="1.0" encoding="UTF-8" standalone="yes"?>
<Relationships xmlns="http://schemas.openxmlformats.org/package/2006/relationships"><Relationship Id="rId9" Type="http://schemas.openxmlformats.org/officeDocument/2006/relationships/slideLayout" Target="../slideLayouts/slideLayout23.xml"/><Relationship Id="rId8" Type="http://schemas.openxmlformats.org/officeDocument/2006/relationships/tags" Target="../tags/tag80.xml"/><Relationship Id="rId7" Type="http://schemas.openxmlformats.org/officeDocument/2006/relationships/tags" Target="../tags/tag79.xml"/><Relationship Id="rId6" Type="http://schemas.openxmlformats.org/officeDocument/2006/relationships/tags" Target="../tags/tag78.xml"/><Relationship Id="rId5" Type="http://schemas.openxmlformats.org/officeDocument/2006/relationships/tags" Target="../tags/tag77.xml"/><Relationship Id="rId4" Type="http://schemas.openxmlformats.org/officeDocument/2006/relationships/image" Target="../media/image19.png"/><Relationship Id="rId3" Type="http://schemas.openxmlformats.org/officeDocument/2006/relationships/tags" Target="../tags/tag76.xml"/><Relationship Id="rId2" Type="http://schemas.openxmlformats.org/officeDocument/2006/relationships/image" Target="../media/image1.jpeg"/><Relationship Id="rId1" Type="http://schemas.openxmlformats.org/officeDocument/2006/relationships/tags" Target="../tags/tag75.xml"/></Relationships>
</file>

<file path=ppt/slides/_rels/slide3.xml.rels><?xml version="1.0" encoding="UTF-8" standalone="yes"?>
<Relationships xmlns="http://schemas.openxmlformats.org/package/2006/relationships"><Relationship Id="rId6" Type="http://schemas.openxmlformats.org/officeDocument/2006/relationships/slideLayout" Target="../slideLayouts/slideLayout35.xml"/><Relationship Id="rId5" Type="http://schemas.openxmlformats.org/officeDocument/2006/relationships/tags" Target="../tags/tag8.xml"/><Relationship Id="rId4" Type="http://schemas.openxmlformats.org/officeDocument/2006/relationships/tags" Target="../tags/tag7.xml"/><Relationship Id="rId3" Type="http://schemas.openxmlformats.org/officeDocument/2006/relationships/tags" Target="../tags/tag6.xml"/><Relationship Id="rId2" Type="http://schemas.openxmlformats.org/officeDocument/2006/relationships/tags" Target="../tags/tag5.xml"/><Relationship Id="rId1" Type="http://schemas.openxmlformats.org/officeDocument/2006/relationships/image" Target="../media/image1.jpeg"/></Relationships>
</file>

<file path=ppt/slides/_rels/slide4.xml.rels><?xml version="1.0" encoding="UTF-8" standalone="yes"?>
<Relationships xmlns="http://schemas.openxmlformats.org/package/2006/relationships"><Relationship Id="rId6" Type="http://schemas.openxmlformats.org/officeDocument/2006/relationships/slideLayout" Target="../slideLayouts/slideLayout12.xml"/><Relationship Id="rId5" Type="http://schemas.openxmlformats.org/officeDocument/2006/relationships/image" Target="../media/image2.png"/><Relationship Id="rId4" Type="http://schemas.openxmlformats.org/officeDocument/2006/relationships/tags" Target="../tags/tag11.xml"/><Relationship Id="rId3" Type="http://schemas.openxmlformats.org/officeDocument/2006/relationships/tags" Target="../tags/tag10.xml"/><Relationship Id="rId2" Type="http://schemas.openxmlformats.org/officeDocument/2006/relationships/tags" Target="../tags/tag9.xml"/><Relationship Id="rId1" Type="http://schemas.openxmlformats.org/officeDocument/2006/relationships/image" Target="../media/image1.jpeg"/></Relationships>
</file>

<file path=ppt/slides/_rels/slide5.xml.rels><?xml version="1.0" encoding="UTF-8" standalone="yes"?>
<Relationships xmlns="http://schemas.openxmlformats.org/package/2006/relationships"><Relationship Id="rId5" Type="http://schemas.openxmlformats.org/officeDocument/2006/relationships/slideLayout" Target="../slideLayouts/slideLayout46.xml"/><Relationship Id="rId4" Type="http://schemas.openxmlformats.org/officeDocument/2006/relationships/tags" Target="../tags/tag14.xml"/><Relationship Id="rId3" Type="http://schemas.openxmlformats.org/officeDocument/2006/relationships/tags" Target="../tags/tag13.xml"/><Relationship Id="rId2" Type="http://schemas.openxmlformats.org/officeDocument/2006/relationships/tags" Target="../tags/tag12.xml"/><Relationship Id="rId1" Type="http://schemas.openxmlformats.org/officeDocument/2006/relationships/image" Target="../media/image1.jpeg"/></Relationships>
</file>

<file path=ppt/slides/_rels/slide6.xml.rels><?xml version="1.0" encoding="UTF-8" standalone="yes"?>
<Relationships xmlns="http://schemas.openxmlformats.org/package/2006/relationships"><Relationship Id="rId6"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tags" Target="../tags/tag17.xml"/><Relationship Id="rId3" Type="http://schemas.openxmlformats.org/officeDocument/2006/relationships/tags" Target="../tags/tag16.xml"/><Relationship Id="rId2" Type="http://schemas.openxmlformats.org/officeDocument/2006/relationships/tags" Target="../tags/tag15.xml"/><Relationship Id="rId1" Type="http://schemas.openxmlformats.org/officeDocument/2006/relationships/image" Target="../media/image1.jpeg"/></Relationships>
</file>

<file path=ppt/slides/_rels/slide7.xml.rels><?xml version="1.0" encoding="UTF-8" standalone="yes"?>
<Relationships xmlns="http://schemas.openxmlformats.org/package/2006/relationships"><Relationship Id="rId6" Type="http://schemas.openxmlformats.org/officeDocument/2006/relationships/slideLayout" Target="../slideLayouts/slideLayout46.xml"/><Relationship Id="rId5" Type="http://schemas.openxmlformats.org/officeDocument/2006/relationships/image" Target="../media/image4.png"/><Relationship Id="rId4" Type="http://schemas.openxmlformats.org/officeDocument/2006/relationships/tags" Target="../tags/tag20.xml"/><Relationship Id="rId3" Type="http://schemas.openxmlformats.org/officeDocument/2006/relationships/tags" Target="../tags/tag19.xml"/><Relationship Id="rId2" Type="http://schemas.openxmlformats.org/officeDocument/2006/relationships/tags" Target="../tags/tag18.xml"/><Relationship Id="rId1" Type="http://schemas.openxmlformats.org/officeDocument/2006/relationships/image" Target="../media/image1.jpeg"/></Relationships>
</file>

<file path=ppt/slides/_rels/slide8.xml.rels><?xml version="1.0" encoding="UTF-8" standalone="yes"?>
<Relationships xmlns="http://schemas.openxmlformats.org/package/2006/relationships"><Relationship Id="rId6"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tags" Target="../tags/tag23.xml"/><Relationship Id="rId3" Type="http://schemas.openxmlformats.org/officeDocument/2006/relationships/tags" Target="../tags/tag22.xml"/><Relationship Id="rId2" Type="http://schemas.openxmlformats.org/officeDocument/2006/relationships/tags" Target="../tags/tag21.xml"/><Relationship Id="rId1" Type="http://schemas.openxmlformats.org/officeDocument/2006/relationships/image" Target="../media/image1.jpeg"/></Relationships>
</file>

<file path=ppt/slides/_rels/slide9.xml.rels><?xml version="1.0" encoding="UTF-8" standalone="yes"?>
<Relationships xmlns="http://schemas.openxmlformats.org/package/2006/relationships"><Relationship Id="rId6" Type="http://schemas.openxmlformats.org/officeDocument/2006/relationships/slideLayout" Target="../slideLayouts/slideLayout1.xml"/><Relationship Id="rId5" Type="http://schemas.openxmlformats.org/officeDocument/2006/relationships/image" Target="../media/image6.png"/><Relationship Id="rId4" Type="http://schemas.openxmlformats.org/officeDocument/2006/relationships/tags" Target="../tags/tag26.xml"/><Relationship Id="rId3" Type="http://schemas.openxmlformats.org/officeDocument/2006/relationships/tags" Target="../tags/tag25.xml"/><Relationship Id="rId2" Type="http://schemas.openxmlformats.org/officeDocument/2006/relationships/tags" Target="../tags/tag24.xml"/><Relationship Id="rId1" Type="http://schemas.openxmlformats.org/officeDocument/2006/relationships/image" Target="../media/image1.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5" name="文本框 1"/>
          <p:cNvSpPr txBox="1"/>
          <p:nvPr/>
        </p:nvSpPr>
        <p:spPr>
          <a:xfrm>
            <a:off x="2135188" y="1773238"/>
            <a:ext cx="7140575" cy="1042987"/>
          </a:xfrm>
          <a:prstGeom prst="rect">
            <a:avLst/>
          </a:prstGeom>
          <a:noFill/>
          <a:ln w="9525">
            <a:noFill/>
          </a:ln>
        </p:spPr>
        <p:txBody>
          <a:bodyPr wrap="none" anchor="t" anchorCtr="0"/>
          <a:lstStyle/>
          <a:p>
            <a:r>
              <a:rPr lang="zh-CN" altLang="en-US" sz="7200" b="1">
                <a:solidFill>
                  <a:srgbClr val="0070C0"/>
                </a:solidFill>
                <a:latin typeface="Arial" panose="020B0604020202020204" pitchFamily="34" charset="0"/>
                <a:ea typeface="宋体" panose="02010600030101010101" pitchFamily="2" charset="-122"/>
              </a:rPr>
              <a:t>工业机器人离线编程</a:t>
            </a:r>
            <a:endParaRPr lang="zh-CN" altLang="en-US" sz="7200" b="1">
              <a:solidFill>
                <a:srgbClr val="0070C0"/>
              </a:solidFill>
              <a:latin typeface="Arial" panose="020B0604020202020204" pitchFamily="34" charset="0"/>
              <a:ea typeface="宋体" panose="02010600030101010101" pitchFamily="2" charset="-122"/>
            </a:endParaRPr>
          </a:p>
        </p:txBody>
      </p:sp>
      <p:grpSp>
        <p:nvGrpSpPr>
          <p:cNvPr id="6146" name="组合 5"/>
          <p:cNvGrpSpPr/>
          <p:nvPr/>
        </p:nvGrpSpPr>
        <p:grpSpPr>
          <a:xfrm>
            <a:off x="0" y="0"/>
            <a:ext cx="3757613" cy="700088"/>
            <a:chOff x="0" y="0"/>
            <a:chExt cx="5917" cy="1102"/>
          </a:xfrm>
        </p:grpSpPr>
        <p:sp>
          <p:nvSpPr>
            <p:cNvPr id="6147" name="文本框 2"/>
            <p:cNvSpPr txBox="1"/>
            <p:nvPr/>
          </p:nvSpPr>
          <p:spPr>
            <a:xfrm>
              <a:off x="1095" y="0"/>
              <a:ext cx="4822" cy="1015"/>
            </a:xfrm>
            <a:prstGeom prst="rect">
              <a:avLst/>
            </a:prstGeom>
            <a:noFill/>
            <a:ln w="9525">
              <a:noFill/>
            </a:ln>
          </p:spPr>
          <p:txBody>
            <a:bodyPr wrap="square" anchor="t" anchorCtr="0">
              <a:spAutoFit/>
            </a:bodyPr>
            <a:lstStyle/>
            <a:p>
              <a:r>
                <a:rPr lang="zh-CN" altLang="en-US" sz="2400" b="1">
                  <a:solidFill>
                    <a:srgbClr val="0070C0"/>
                  </a:solidFill>
                  <a:latin typeface="新宋体" panose="02010609030101010101" charset="-122"/>
                  <a:ea typeface="新宋体" panose="02010609030101010101" charset="-122"/>
                </a:rPr>
                <a:t>深圳市宝山技工学校</a:t>
              </a:r>
              <a:endParaRPr lang="zh-CN" altLang="en-US" sz="2400" b="1">
                <a:solidFill>
                  <a:srgbClr val="0070C0"/>
                </a:solidFill>
                <a:latin typeface="Arial" panose="020B0604020202020204" pitchFamily="34" charset="0"/>
                <a:ea typeface="宋体" panose="02010600030101010101" pitchFamily="2" charset="-122"/>
              </a:endParaRPr>
            </a:p>
            <a:p>
              <a:r>
                <a:rPr lang="en-US" altLang="zh-CN" sz="1200" i="1">
                  <a:solidFill>
                    <a:srgbClr val="0070C0"/>
                  </a:solidFill>
                  <a:latin typeface="Arial" panose="020B0604020202020204" pitchFamily="34" charset="0"/>
                  <a:ea typeface="宋体" panose="02010600030101010101" pitchFamily="2" charset="-122"/>
                </a:rPr>
                <a:t>Shenzhen Baoshan Technlcal School</a:t>
              </a:r>
              <a:endParaRPr lang="en-US" altLang="zh-CN" sz="1200" i="1">
                <a:solidFill>
                  <a:srgbClr val="0070C0"/>
                </a:solidFill>
                <a:latin typeface="Arial" panose="020B0604020202020204" pitchFamily="34" charset="0"/>
                <a:ea typeface="宋体" panose="02010600030101010101" pitchFamily="2" charset="-122"/>
              </a:endParaRPr>
            </a:p>
          </p:txBody>
        </p:sp>
        <p:pic>
          <p:nvPicPr>
            <p:cNvPr id="6148" name="图片 3" descr="6b8708cbff3fdcecba2b531040b50f4"/>
            <p:cNvPicPr>
              <a:picLocks noChangeAspect="1"/>
            </p:cNvPicPr>
            <p:nvPr>
              <p:custDataLst>
                <p:tags r:id="rId1"/>
              </p:custDataLst>
            </p:nvPr>
          </p:nvPicPr>
          <p:blipFill>
            <a:blip r:embed="rId2"/>
            <a:stretch>
              <a:fillRect/>
            </a:stretch>
          </p:blipFill>
          <p:spPr>
            <a:xfrm>
              <a:off x="0" y="70"/>
              <a:ext cx="1032" cy="1032"/>
            </a:xfrm>
            <a:prstGeom prst="rect">
              <a:avLst/>
            </a:prstGeom>
            <a:noFill/>
            <a:ln w="9525">
              <a:noFill/>
            </a:ln>
          </p:spPr>
        </p:pic>
      </p:grpSp>
      <p:sp>
        <p:nvSpPr>
          <p:cNvPr id="6149" name="文本框 1"/>
          <p:cNvSpPr txBox="1"/>
          <p:nvPr/>
        </p:nvSpPr>
        <p:spPr>
          <a:xfrm>
            <a:off x="4656138" y="4868863"/>
            <a:ext cx="2235200" cy="460375"/>
          </a:xfrm>
          <a:prstGeom prst="rect">
            <a:avLst/>
          </a:prstGeom>
          <a:noFill/>
          <a:ln w="9525">
            <a:noFill/>
          </a:ln>
        </p:spPr>
        <p:txBody>
          <a:bodyPr wrap="square" anchor="t" anchorCtr="0">
            <a:spAutoFit/>
          </a:bodyPr>
          <a:lstStyle/>
          <a:p>
            <a:r>
              <a:rPr lang="zh-CN" altLang="en-US" sz="2400" b="1">
                <a:solidFill>
                  <a:srgbClr val="0070C0"/>
                </a:solidFill>
                <a:latin typeface="Arial" panose="020B0604020202020204" pitchFamily="34" charset="0"/>
                <a:ea typeface="宋体" panose="02010600030101010101" pitchFamily="2" charset="-122"/>
              </a:rPr>
              <a:t>主讲：郑友龙</a:t>
            </a:r>
            <a:endParaRPr lang="zh-CN" altLang="en-US" sz="2400" b="1">
              <a:solidFill>
                <a:srgbClr val="0070C0"/>
              </a:solidFill>
              <a:latin typeface="Arial" panose="020B0604020202020204" pitchFamily="34" charset="0"/>
              <a:ea typeface="宋体" panose="02010600030101010101" pitchFamily="2" charset="-122"/>
            </a:endParaRPr>
          </a:p>
        </p:txBody>
      </p:sp>
      <p:sp>
        <p:nvSpPr>
          <p:cNvPr id="5" name="流程图: 过程 4"/>
          <p:cNvSpPr/>
          <p:nvPr/>
        </p:nvSpPr>
        <p:spPr>
          <a:xfrm>
            <a:off x="0" y="700088"/>
            <a:ext cx="12192000" cy="85725"/>
          </a:xfrm>
          <a:prstGeom prst="flowChartProcess">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endParaRPr lang="zh-CN" altLang="en-US" strike="noStrike" noProof="1"/>
          </a:p>
        </p:txBody>
      </p:sp>
      <p:sp>
        <p:nvSpPr>
          <p:cNvPr id="17" name="流程图: 过程 16"/>
          <p:cNvSpPr/>
          <p:nvPr/>
        </p:nvSpPr>
        <p:spPr>
          <a:xfrm>
            <a:off x="-25400" y="6308725"/>
            <a:ext cx="12192000" cy="85725"/>
          </a:xfrm>
          <a:prstGeom prst="flowChartProcess">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endParaRPr lang="zh-CN" altLang="en-US" strike="noStrike" noProof="1"/>
          </a:p>
        </p:txBody>
      </p:sp>
      <p:sp>
        <p:nvSpPr>
          <p:cNvPr id="6152" name="文本框 2"/>
          <p:cNvSpPr txBox="1"/>
          <p:nvPr/>
        </p:nvSpPr>
        <p:spPr>
          <a:xfrm>
            <a:off x="4537075" y="3136900"/>
            <a:ext cx="6513513" cy="1076325"/>
          </a:xfrm>
          <a:prstGeom prst="rect">
            <a:avLst/>
          </a:prstGeom>
          <a:noFill/>
          <a:ln w="9525">
            <a:noFill/>
          </a:ln>
        </p:spPr>
        <p:txBody>
          <a:bodyPr wrap="square" anchor="t" anchorCtr="0">
            <a:spAutoFit/>
          </a:bodyPr>
          <a:lstStyle/>
          <a:p>
            <a:r>
              <a:rPr lang="en-US" altLang="zh-CN" sz="3200" b="1">
                <a:solidFill>
                  <a:srgbClr val="0070C0"/>
                </a:solidFill>
                <a:latin typeface="Arial" panose="020B0604020202020204" pitchFamily="34" charset="0"/>
                <a:ea typeface="宋体" panose="02010600030101010101" pitchFamily="2" charset="-122"/>
              </a:rPr>
              <a:t>--</a:t>
            </a:r>
            <a:r>
              <a:rPr lang="zh-CN" altLang="zh-CN" sz="3200" b="1">
                <a:solidFill>
                  <a:srgbClr val="0070C0"/>
                </a:solidFill>
                <a:latin typeface="Arial" panose="020B0604020202020204" pitchFamily="34" charset="0"/>
                <a:ea typeface="宋体" panose="02010600030101010101" pitchFamily="2" charset="-122"/>
              </a:rPr>
              <a:t>1.4配置</a:t>
            </a:r>
            <a:r>
              <a:rPr lang="zh-CN" altLang="zh-CN" sz="3200" b="1">
                <a:solidFill>
                  <a:srgbClr val="0070C0"/>
                </a:solidFill>
                <a:latin typeface="Arial" panose="020B0604020202020204" pitchFamily="34" charset="0"/>
                <a:ea typeface="宋体" panose="02010600030101010101" pitchFamily="2" charset="-122"/>
              </a:rPr>
              <a:t>汽车车门激光切割工作站I</a:t>
            </a:r>
            <a:r>
              <a:rPr lang="en-US" altLang="zh-CN" sz="3200" b="1">
                <a:solidFill>
                  <a:srgbClr val="0070C0"/>
                </a:solidFill>
                <a:latin typeface="Arial" panose="020B0604020202020204" pitchFamily="34" charset="0"/>
                <a:ea typeface="宋体" panose="02010600030101010101" pitchFamily="2" charset="-122"/>
              </a:rPr>
              <a:t>/</a:t>
            </a:r>
            <a:r>
              <a:rPr lang="zh-CN" altLang="zh-CN" sz="3200" b="1">
                <a:solidFill>
                  <a:srgbClr val="0070C0"/>
                </a:solidFill>
                <a:latin typeface="Arial" panose="020B0604020202020204" pitchFamily="34" charset="0"/>
                <a:ea typeface="宋体" panose="02010600030101010101" pitchFamily="2" charset="-122"/>
              </a:rPr>
              <a:t>O信号</a:t>
            </a:r>
            <a:endParaRPr lang="zh-CN" altLang="zh-CN" sz="3200" b="1">
              <a:solidFill>
                <a:srgbClr val="0070C0"/>
              </a:solidFill>
              <a:latin typeface="Arial" panose="020B0604020202020204" pitchFamily="34" charset="0"/>
              <a:ea typeface="宋体" panose="02010600030101010101" pitchFamily="2" charset="-122"/>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5" name="文本框 2"/>
          <p:cNvSpPr txBox="1"/>
          <p:nvPr/>
        </p:nvSpPr>
        <p:spPr>
          <a:xfrm>
            <a:off x="695325" y="0"/>
            <a:ext cx="3062288" cy="644525"/>
          </a:xfrm>
          <a:prstGeom prst="rect">
            <a:avLst/>
          </a:prstGeom>
          <a:noFill/>
          <a:ln w="9525">
            <a:noFill/>
          </a:ln>
        </p:spPr>
        <p:txBody>
          <a:bodyPr wrap="square" anchor="t" anchorCtr="0">
            <a:spAutoFit/>
          </a:bodyPr>
          <a:lstStyle/>
          <a:p>
            <a:r>
              <a:rPr lang="zh-CN" altLang="en-US" sz="2400" b="1">
                <a:solidFill>
                  <a:srgbClr val="0070C0"/>
                </a:solidFill>
                <a:latin typeface="新宋体" panose="02010609030101010101" charset="-122"/>
                <a:ea typeface="新宋体" panose="02010609030101010101" charset="-122"/>
              </a:rPr>
              <a:t>深圳市宝山技工学校</a:t>
            </a:r>
            <a:endParaRPr lang="zh-CN" altLang="en-US" sz="2400" b="1">
              <a:solidFill>
                <a:srgbClr val="0070C0"/>
              </a:solidFill>
              <a:latin typeface="Arial" panose="020B0604020202020204" pitchFamily="34" charset="0"/>
              <a:ea typeface="宋体" panose="02010600030101010101" pitchFamily="2" charset="-122"/>
            </a:endParaRPr>
          </a:p>
          <a:p>
            <a:r>
              <a:rPr lang="en-US" altLang="zh-CN" sz="1200" i="1">
                <a:solidFill>
                  <a:srgbClr val="0070C0"/>
                </a:solidFill>
                <a:latin typeface="Arial" panose="020B0604020202020204" pitchFamily="34" charset="0"/>
                <a:ea typeface="宋体" panose="02010600030101010101" pitchFamily="2" charset="-122"/>
              </a:rPr>
              <a:t>Shenzhen Baoshan Technlcal School</a:t>
            </a:r>
            <a:endParaRPr lang="en-US" altLang="zh-CN" sz="1200" i="1">
              <a:solidFill>
                <a:srgbClr val="0070C0"/>
              </a:solidFill>
              <a:latin typeface="Arial" panose="020B0604020202020204" pitchFamily="34" charset="0"/>
              <a:ea typeface="宋体" panose="02010600030101010101" pitchFamily="2" charset="-122"/>
            </a:endParaRPr>
          </a:p>
        </p:txBody>
      </p:sp>
      <p:pic>
        <p:nvPicPr>
          <p:cNvPr id="11266" name="图片 3" descr="6b8708cbff3fdcecba2b531040b50f4"/>
          <p:cNvPicPr>
            <a:picLocks noChangeAspect="1"/>
          </p:cNvPicPr>
          <p:nvPr/>
        </p:nvPicPr>
        <p:blipFill>
          <a:blip r:embed="rId1"/>
          <a:stretch>
            <a:fillRect/>
          </a:stretch>
        </p:blipFill>
        <p:spPr>
          <a:xfrm>
            <a:off x="0" y="44450"/>
            <a:ext cx="655638" cy="655638"/>
          </a:xfrm>
          <a:prstGeom prst="rect">
            <a:avLst/>
          </a:prstGeom>
          <a:noFill/>
          <a:ln w="9525">
            <a:noFill/>
          </a:ln>
        </p:spPr>
      </p:pic>
      <p:sp>
        <p:nvSpPr>
          <p:cNvPr id="11267" name="文本框 2"/>
          <p:cNvSpPr txBox="1"/>
          <p:nvPr>
            <p:custDataLst>
              <p:tags r:id="rId2"/>
            </p:custDataLst>
          </p:nvPr>
        </p:nvSpPr>
        <p:spPr>
          <a:xfrm>
            <a:off x="600075" y="836613"/>
            <a:ext cx="6642100" cy="646112"/>
          </a:xfrm>
          <a:prstGeom prst="rect">
            <a:avLst/>
          </a:prstGeom>
          <a:noFill/>
          <a:ln w="9525">
            <a:noFill/>
          </a:ln>
        </p:spPr>
        <p:txBody>
          <a:bodyPr wrap="square" anchor="t" anchorCtr="0">
            <a:spAutoFit/>
          </a:bodyPr>
          <a:lstStyle/>
          <a:p>
            <a:r>
              <a:rPr lang="zh-CN" altLang="en-US" sz="3600" b="1" dirty="0">
                <a:solidFill>
                  <a:srgbClr val="0070C0"/>
                </a:solidFill>
                <a:latin typeface="楷体" panose="02010609060101010101" charset="-122"/>
                <a:ea typeface="楷体" panose="02010609060101010101" charset="-122"/>
              </a:rPr>
              <a:t>二、</a:t>
            </a:r>
            <a:r>
              <a:rPr lang="zh-CN" altLang="en-US" sz="3600" b="1" dirty="0">
                <a:solidFill>
                  <a:srgbClr val="0070C0"/>
                </a:solidFill>
                <a:latin typeface="楷体" panose="02010609060101010101" charset="-122"/>
                <a:ea typeface="楷体" panose="02010609060101010101" charset="-122"/>
                <a:sym typeface="宋体" panose="02010600030101010101" pitchFamily="2" charset="-122"/>
              </a:rPr>
              <a:t>ABB标准IO板卡（</a:t>
            </a:r>
            <a:r>
              <a:rPr lang="en-US" altLang="zh-CN" sz="3600" b="1" dirty="0">
                <a:solidFill>
                  <a:srgbClr val="0070C0"/>
                </a:solidFill>
                <a:latin typeface="楷体" panose="02010609060101010101" charset="-122"/>
                <a:ea typeface="楷体" panose="02010609060101010101" charset="-122"/>
                <a:sym typeface="宋体" panose="02010600030101010101" pitchFamily="2" charset="-122"/>
              </a:rPr>
              <a:t>DSQC652</a:t>
            </a:r>
            <a:r>
              <a:rPr lang="zh-CN" altLang="en-US" sz="3600" b="1" dirty="0">
                <a:solidFill>
                  <a:srgbClr val="0070C0"/>
                </a:solidFill>
                <a:latin typeface="楷体" panose="02010609060101010101" charset="-122"/>
                <a:ea typeface="楷体" panose="02010609060101010101" charset="-122"/>
                <a:sym typeface="宋体" panose="02010600030101010101" pitchFamily="2" charset="-122"/>
              </a:rPr>
              <a:t>）</a:t>
            </a:r>
            <a:endParaRPr lang="zh-CN" altLang="en-US" sz="3600" b="1" dirty="0">
              <a:solidFill>
                <a:srgbClr val="0070C0"/>
              </a:solidFill>
              <a:latin typeface="楷体" panose="02010609060101010101" charset="-122"/>
              <a:ea typeface="楷体" panose="02010609060101010101" charset="-122"/>
            </a:endParaRPr>
          </a:p>
        </p:txBody>
      </p:sp>
      <p:sp>
        <p:nvSpPr>
          <p:cNvPr id="5" name="流程图: 过程 4"/>
          <p:cNvSpPr/>
          <p:nvPr>
            <p:custDataLst>
              <p:tags r:id="rId3"/>
            </p:custDataLst>
          </p:nvPr>
        </p:nvSpPr>
        <p:spPr>
          <a:xfrm>
            <a:off x="0" y="700088"/>
            <a:ext cx="12192000" cy="85725"/>
          </a:xfrm>
          <a:prstGeom prst="flowChartProcess">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endParaRPr lang="zh-CN" altLang="en-US" strike="noStrike" noProof="1"/>
          </a:p>
        </p:txBody>
      </p:sp>
      <p:sp>
        <p:nvSpPr>
          <p:cNvPr id="11269" name="文本框 3"/>
          <p:cNvSpPr txBox="1"/>
          <p:nvPr/>
        </p:nvSpPr>
        <p:spPr>
          <a:xfrm>
            <a:off x="840105" y="1773555"/>
            <a:ext cx="9938385" cy="970915"/>
          </a:xfrm>
          <a:prstGeom prst="rect">
            <a:avLst/>
          </a:prstGeom>
          <a:noFill/>
          <a:ln w="9525">
            <a:noFill/>
          </a:ln>
        </p:spPr>
        <p:txBody>
          <a:bodyPr wrap="square" anchor="t" anchorCtr="0">
            <a:spAutoFit/>
          </a:bodyPr>
          <a:lstStyle/>
          <a:p>
            <a:pPr>
              <a:spcBef>
                <a:spcPts val="1100"/>
              </a:spcBef>
              <a:buClr>
                <a:srgbClr val="002897"/>
              </a:buClr>
              <a:buSzPct val="70000"/>
            </a:pPr>
            <a:r>
              <a:rPr lang="en-US" sz="2400" dirty="0">
                <a:latin typeface="楷体" panose="02010609060101010101" charset="-122"/>
                <a:ea typeface="楷体" panose="02010609060101010101" charset="-122"/>
                <a:cs typeface="楷体" panose="02010609060101010101" charset="-122"/>
                <a:sym typeface="宋体" panose="02010600030101010101" pitchFamily="2" charset="-122"/>
              </a:rPr>
              <a:t>X4</a:t>
            </a:r>
            <a:r>
              <a:rPr lang="zh-CN" altLang="en-US" sz="2400" dirty="0">
                <a:latin typeface="楷体" panose="02010609060101010101" charset="-122"/>
                <a:ea typeface="楷体" panose="02010609060101010101" charset="-122"/>
                <a:cs typeface="楷体" panose="02010609060101010101" charset="-122"/>
                <a:sym typeface="宋体" panose="02010600030101010101" pitchFamily="2" charset="-122"/>
              </a:rPr>
              <a:t>端子：</a:t>
            </a:r>
            <a:endParaRPr lang="en-US" sz="2400" dirty="0">
              <a:latin typeface="楷体" panose="02010609060101010101" charset="-122"/>
              <a:ea typeface="楷体" panose="02010609060101010101" charset="-122"/>
              <a:cs typeface="楷体" panose="02010609060101010101" charset="-122"/>
              <a:sym typeface="宋体" panose="02010600030101010101" pitchFamily="2" charset="-122"/>
            </a:endParaRPr>
          </a:p>
          <a:p>
            <a:pPr>
              <a:spcBef>
                <a:spcPts val="1100"/>
              </a:spcBef>
              <a:buClr>
                <a:srgbClr val="002897"/>
              </a:buClr>
              <a:buSzPct val="70000"/>
            </a:pPr>
            <a:r>
              <a:rPr lang="en-US" sz="2400" dirty="0">
                <a:latin typeface="楷体" panose="02010609060101010101" charset="-122"/>
                <a:ea typeface="楷体" panose="02010609060101010101" charset="-122"/>
                <a:cs typeface="楷体" panose="02010609060101010101" charset="-122"/>
                <a:sym typeface="宋体" panose="02010600030101010101" pitchFamily="2" charset="-122"/>
              </a:rPr>
              <a:t>X4</a:t>
            </a:r>
            <a:r>
              <a:rPr lang="zh-CN" altLang="en-US" sz="2400" dirty="0">
                <a:latin typeface="楷体" panose="02010609060101010101" charset="-122"/>
                <a:ea typeface="楷体" panose="02010609060101010101" charset="-122"/>
                <a:cs typeface="楷体" panose="02010609060101010101" charset="-122"/>
                <a:sym typeface="宋体" panose="02010600030101010101" pitchFamily="2" charset="-122"/>
              </a:rPr>
              <a:t>端子接口包括</a:t>
            </a:r>
            <a:r>
              <a:rPr lang="en-US" altLang="zh-CN" sz="2400" dirty="0">
                <a:latin typeface="楷体" panose="02010609060101010101" charset="-122"/>
                <a:ea typeface="楷体" panose="02010609060101010101" charset="-122"/>
                <a:cs typeface="楷体" panose="02010609060101010101" charset="-122"/>
                <a:sym typeface="宋体" panose="02010600030101010101" pitchFamily="2" charset="-122"/>
              </a:rPr>
              <a:t>8</a:t>
            </a:r>
            <a:r>
              <a:rPr lang="zh-CN" altLang="en-US" sz="2400" dirty="0">
                <a:latin typeface="楷体" panose="02010609060101010101" charset="-122"/>
                <a:ea typeface="楷体" panose="02010609060101010101" charset="-122"/>
                <a:cs typeface="楷体" panose="02010609060101010101" charset="-122"/>
                <a:sym typeface="宋体" panose="02010600030101010101" pitchFamily="2" charset="-122"/>
              </a:rPr>
              <a:t>个数字输入，地址分配如下表所示：</a:t>
            </a:r>
            <a:endParaRPr lang="zh-CN" altLang="en-US" sz="2400" dirty="0">
              <a:latin typeface="楷体" panose="02010609060101010101" charset="-122"/>
              <a:ea typeface="楷体" panose="02010609060101010101" charset="-122"/>
              <a:cs typeface="楷体" panose="02010609060101010101" charset="-122"/>
              <a:sym typeface="宋体" panose="02010600030101010101" pitchFamily="2" charset="-122"/>
            </a:endParaRPr>
          </a:p>
        </p:txBody>
      </p:sp>
      <p:pic>
        <p:nvPicPr>
          <p:cNvPr id="6" name="图片 5"/>
          <p:cNvPicPr/>
          <p:nvPr>
            <p:custDataLst>
              <p:tags r:id="rId4"/>
            </p:custDataLst>
          </p:nvPr>
        </p:nvPicPr>
        <p:blipFill>
          <a:blip r:embed="rId5"/>
          <a:stretch>
            <a:fillRect/>
          </a:stretch>
        </p:blipFill>
        <p:spPr>
          <a:xfrm>
            <a:off x="2208530" y="2744470"/>
            <a:ext cx="7920000" cy="3960000"/>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5" name="文本框 2"/>
          <p:cNvSpPr txBox="1"/>
          <p:nvPr/>
        </p:nvSpPr>
        <p:spPr>
          <a:xfrm>
            <a:off x="695325" y="0"/>
            <a:ext cx="3062288" cy="644525"/>
          </a:xfrm>
          <a:prstGeom prst="rect">
            <a:avLst/>
          </a:prstGeom>
          <a:noFill/>
          <a:ln w="9525">
            <a:noFill/>
          </a:ln>
        </p:spPr>
        <p:txBody>
          <a:bodyPr wrap="square" anchor="t" anchorCtr="0">
            <a:spAutoFit/>
          </a:bodyPr>
          <a:lstStyle/>
          <a:p>
            <a:r>
              <a:rPr lang="zh-CN" altLang="en-US" sz="2400" b="1">
                <a:solidFill>
                  <a:srgbClr val="0070C0"/>
                </a:solidFill>
                <a:latin typeface="新宋体" panose="02010609030101010101" charset="-122"/>
                <a:ea typeface="新宋体" panose="02010609030101010101" charset="-122"/>
              </a:rPr>
              <a:t>深圳市宝山技工学校</a:t>
            </a:r>
            <a:endParaRPr lang="zh-CN" altLang="en-US" sz="2400" b="1">
              <a:solidFill>
                <a:srgbClr val="0070C0"/>
              </a:solidFill>
              <a:latin typeface="Arial" panose="020B0604020202020204" pitchFamily="34" charset="0"/>
              <a:ea typeface="宋体" panose="02010600030101010101" pitchFamily="2" charset="-122"/>
            </a:endParaRPr>
          </a:p>
          <a:p>
            <a:r>
              <a:rPr lang="en-US" altLang="zh-CN" sz="1200" i="1">
                <a:solidFill>
                  <a:srgbClr val="0070C0"/>
                </a:solidFill>
                <a:latin typeface="Arial" panose="020B0604020202020204" pitchFamily="34" charset="0"/>
                <a:ea typeface="宋体" panose="02010600030101010101" pitchFamily="2" charset="-122"/>
              </a:rPr>
              <a:t>Shenzhen Baoshan Technlcal School</a:t>
            </a:r>
            <a:endParaRPr lang="en-US" altLang="zh-CN" sz="1200" i="1">
              <a:solidFill>
                <a:srgbClr val="0070C0"/>
              </a:solidFill>
              <a:latin typeface="Arial" panose="020B0604020202020204" pitchFamily="34" charset="0"/>
              <a:ea typeface="宋体" panose="02010600030101010101" pitchFamily="2" charset="-122"/>
            </a:endParaRPr>
          </a:p>
        </p:txBody>
      </p:sp>
      <p:pic>
        <p:nvPicPr>
          <p:cNvPr id="11266" name="图片 3" descr="6b8708cbff3fdcecba2b531040b50f4"/>
          <p:cNvPicPr>
            <a:picLocks noChangeAspect="1"/>
          </p:cNvPicPr>
          <p:nvPr/>
        </p:nvPicPr>
        <p:blipFill>
          <a:blip r:embed="rId1"/>
          <a:stretch>
            <a:fillRect/>
          </a:stretch>
        </p:blipFill>
        <p:spPr>
          <a:xfrm>
            <a:off x="0" y="44450"/>
            <a:ext cx="655638" cy="655638"/>
          </a:xfrm>
          <a:prstGeom prst="rect">
            <a:avLst/>
          </a:prstGeom>
          <a:noFill/>
          <a:ln w="9525">
            <a:noFill/>
          </a:ln>
        </p:spPr>
      </p:pic>
      <p:sp>
        <p:nvSpPr>
          <p:cNvPr id="11267" name="文本框 2"/>
          <p:cNvSpPr txBox="1"/>
          <p:nvPr>
            <p:custDataLst>
              <p:tags r:id="rId2"/>
            </p:custDataLst>
          </p:nvPr>
        </p:nvSpPr>
        <p:spPr>
          <a:xfrm>
            <a:off x="600075" y="836613"/>
            <a:ext cx="6642100" cy="646112"/>
          </a:xfrm>
          <a:prstGeom prst="rect">
            <a:avLst/>
          </a:prstGeom>
          <a:noFill/>
          <a:ln w="9525">
            <a:noFill/>
          </a:ln>
        </p:spPr>
        <p:txBody>
          <a:bodyPr wrap="square" anchor="t" anchorCtr="0">
            <a:spAutoFit/>
          </a:bodyPr>
          <a:lstStyle/>
          <a:p>
            <a:r>
              <a:rPr lang="zh-CN" altLang="en-US" sz="3600" b="1" dirty="0">
                <a:solidFill>
                  <a:srgbClr val="0070C0"/>
                </a:solidFill>
                <a:latin typeface="楷体" panose="02010609060101010101" charset="-122"/>
                <a:ea typeface="楷体" panose="02010609060101010101" charset="-122"/>
              </a:rPr>
              <a:t>二、</a:t>
            </a:r>
            <a:r>
              <a:rPr lang="zh-CN" altLang="en-US" sz="3600" b="1" dirty="0">
                <a:solidFill>
                  <a:srgbClr val="0070C0"/>
                </a:solidFill>
                <a:latin typeface="楷体" panose="02010609060101010101" charset="-122"/>
                <a:ea typeface="楷体" panose="02010609060101010101" charset="-122"/>
                <a:sym typeface="宋体" panose="02010600030101010101" pitchFamily="2" charset="-122"/>
              </a:rPr>
              <a:t>ABB标准IO板卡（</a:t>
            </a:r>
            <a:r>
              <a:rPr lang="en-US" altLang="zh-CN" sz="3600" b="1" dirty="0">
                <a:solidFill>
                  <a:srgbClr val="0070C0"/>
                </a:solidFill>
                <a:latin typeface="楷体" panose="02010609060101010101" charset="-122"/>
                <a:ea typeface="楷体" panose="02010609060101010101" charset="-122"/>
                <a:sym typeface="宋体" panose="02010600030101010101" pitchFamily="2" charset="-122"/>
              </a:rPr>
              <a:t>DSQC652</a:t>
            </a:r>
            <a:r>
              <a:rPr lang="zh-CN" altLang="en-US" sz="3600" b="1" dirty="0">
                <a:solidFill>
                  <a:srgbClr val="0070C0"/>
                </a:solidFill>
                <a:latin typeface="楷体" panose="02010609060101010101" charset="-122"/>
                <a:ea typeface="楷体" panose="02010609060101010101" charset="-122"/>
                <a:sym typeface="宋体" panose="02010600030101010101" pitchFamily="2" charset="-122"/>
              </a:rPr>
              <a:t>）</a:t>
            </a:r>
            <a:endParaRPr lang="zh-CN" altLang="en-US" sz="3600" b="1" dirty="0">
              <a:solidFill>
                <a:srgbClr val="0070C0"/>
              </a:solidFill>
              <a:latin typeface="楷体" panose="02010609060101010101" charset="-122"/>
              <a:ea typeface="楷体" panose="02010609060101010101" charset="-122"/>
            </a:endParaRPr>
          </a:p>
        </p:txBody>
      </p:sp>
      <p:sp>
        <p:nvSpPr>
          <p:cNvPr id="5" name="流程图: 过程 4"/>
          <p:cNvSpPr/>
          <p:nvPr>
            <p:custDataLst>
              <p:tags r:id="rId3"/>
            </p:custDataLst>
          </p:nvPr>
        </p:nvSpPr>
        <p:spPr>
          <a:xfrm>
            <a:off x="0" y="700088"/>
            <a:ext cx="12192000" cy="85725"/>
          </a:xfrm>
          <a:prstGeom prst="flowChartProcess">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endParaRPr lang="zh-CN" altLang="en-US" strike="noStrike" noProof="1"/>
          </a:p>
        </p:txBody>
      </p:sp>
      <p:sp>
        <p:nvSpPr>
          <p:cNvPr id="11269" name="文本框 3"/>
          <p:cNvSpPr txBox="1"/>
          <p:nvPr/>
        </p:nvSpPr>
        <p:spPr>
          <a:xfrm>
            <a:off x="840105" y="1773555"/>
            <a:ext cx="9938385" cy="1340485"/>
          </a:xfrm>
          <a:prstGeom prst="rect">
            <a:avLst/>
          </a:prstGeom>
          <a:noFill/>
          <a:ln w="9525">
            <a:noFill/>
          </a:ln>
        </p:spPr>
        <p:txBody>
          <a:bodyPr wrap="square" anchor="t" anchorCtr="0">
            <a:spAutoFit/>
          </a:bodyPr>
          <a:lstStyle/>
          <a:p>
            <a:pPr>
              <a:spcBef>
                <a:spcPts val="1100"/>
              </a:spcBef>
              <a:buClr>
                <a:srgbClr val="002897"/>
              </a:buClr>
              <a:buSzPct val="70000"/>
            </a:pPr>
            <a:r>
              <a:rPr lang="en-US" sz="2400" dirty="0">
                <a:latin typeface="楷体" panose="02010609060101010101" charset="-122"/>
                <a:ea typeface="楷体" panose="02010609060101010101" charset="-122"/>
                <a:cs typeface="楷体" panose="02010609060101010101" charset="-122"/>
                <a:sym typeface="宋体" panose="02010600030101010101" pitchFamily="2" charset="-122"/>
              </a:rPr>
              <a:t>X5</a:t>
            </a:r>
            <a:r>
              <a:rPr lang="zh-CN" altLang="en-US" sz="2400" dirty="0">
                <a:latin typeface="楷体" panose="02010609060101010101" charset="-122"/>
                <a:ea typeface="楷体" panose="02010609060101010101" charset="-122"/>
                <a:cs typeface="楷体" panose="02010609060101010101" charset="-122"/>
                <a:sym typeface="宋体" panose="02010600030101010101" pitchFamily="2" charset="-122"/>
              </a:rPr>
              <a:t>端子：</a:t>
            </a:r>
            <a:endParaRPr lang="en-US" sz="2400" dirty="0">
              <a:latin typeface="楷体" panose="02010609060101010101" charset="-122"/>
              <a:ea typeface="楷体" panose="02010609060101010101" charset="-122"/>
              <a:cs typeface="楷体" panose="02010609060101010101" charset="-122"/>
              <a:sym typeface="宋体" panose="02010600030101010101" pitchFamily="2" charset="-122"/>
            </a:endParaRPr>
          </a:p>
          <a:p>
            <a:pPr>
              <a:spcBef>
                <a:spcPts val="1100"/>
              </a:spcBef>
              <a:buClr>
                <a:srgbClr val="002897"/>
              </a:buClr>
              <a:buSzPct val="70000"/>
            </a:pPr>
            <a:r>
              <a:rPr lang="en-US" altLang="zh-CN" sz="2400" dirty="0">
                <a:latin typeface="楷体" panose="02010609060101010101" charset="-122"/>
                <a:ea typeface="楷体" panose="02010609060101010101" charset="-122"/>
                <a:cs typeface="楷体" panose="02010609060101010101" charset="-122"/>
                <a:sym typeface="宋体" panose="02010600030101010101" pitchFamily="2" charset="-122"/>
              </a:rPr>
              <a:t>    </a:t>
            </a:r>
            <a:r>
              <a:rPr lang="zh-CN" altLang="en-US" sz="2400" dirty="0">
                <a:latin typeface="楷体" panose="02010609060101010101" charset="-122"/>
                <a:ea typeface="楷体" panose="02010609060101010101" charset="-122"/>
                <a:cs typeface="楷体" panose="02010609060101010101" charset="-122"/>
                <a:sym typeface="宋体" panose="02010600030101010101" pitchFamily="2" charset="-122"/>
              </a:rPr>
              <a:t>如右图所示，</a:t>
            </a:r>
            <a:r>
              <a:rPr lang="en-US" altLang="zh-CN" sz="2400" dirty="0">
                <a:latin typeface="楷体" panose="02010609060101010101" charset="-122"/>
                <a:ea typeface="楷体" panose="02010609060101010101" charset="-122"/>
                <a:cs typeface="楷体" panose="02010609060101010101" charset="-122"/>
                <a:sym typeface="宋体" panose="02010600030101010101" pitchFamily="2" charset="-122"/>
              </a:rPr>
              <a:t>7-12</a:t>
            </a:r>
            <a:r>
              <a:rPr lang="zh-CN" altLang="en-US" sz="2400" dirty="0">
                <a:latin typeface="楷体" panose="02010609060101010101" charset="-122"/>
                <a:ea typeface="楷体" panose="02010609060101010101" charset="-122"/>
                <a:cs typeface="楷体" panose="02010609060101010101" charset="-122"/>
                <a:sym typeface="宋体" panose="02010600030101010101" pitchFamily="2" charset="-122"/>
              </a:rPr>
              <a:t>跳线剪断，地址分别为</a:t>
            </a:r>
            <a:r>
              <a:rPr lang="en-US" altLang="zh-CN" sz="2400" dirty="0">
                <a:latin typeface="楷体" panose="02010609060101010101" charset="-122"/>
                <a:ea typeface="楷体" panose="02010609060101010101" charset="-122"/>
                <a:cs typeface="楷体" panose="02010609060101010101" charset="-122"/>
                <a:sym typeface="宋体" panose="02010600030101010101" pitchFamily="2" charset="-122"/>
              </a:rPr>
              <a:t>1</a:t>
            </a:r>
            <a:r>
              <a:rPr lang="zh-CN" altLang="en-US" sz="2400" dirty="0">
                <a:latin typeface="楷体" panose="02010609060101010101" charset="-122"/>
                <a:ea typeface="楷体" panose="02010609060101010101" charset="-122"/>
                <a:cs typeface="楷体" panose="02010609060101010101" charset="-122"/>
                <a:sym typeface="宋体" panose="02010600030101010101" pitchFamily="2" charset="-122"/>
              </a:rPr>
              <a:t>、</a:t>
            </a:r>
            <a:r>
              <a:rPr lang="en-US" altLang="zh-CN" sz="2400" dirty="0">
                <a:latin typeface="楷体" panose="02010609060101010101" charset="-122"/>
                <a:ea typeface="楷体" panose="02010609060101010101" charset="-122"/>
                <a:cs typeface="楷体" panose="02010609060101010101" charset="-122"/>
                <a:sym typeface="宋体" panose="02010600030101010101" pitchFamily="2" charset="-122"/>
              </a:rPr>
              <a:t>2</a:t>
            </a:r>
            <a:r>
              <a:rPr lang="zh-CN" altLang="en-US" sz="2400" dirty="0">
                <a:latin typeface="楷体" panose="02010609060101010101" charset="-122"/>
                <a:ea typeface="楷体" panose="02010609060101010101" charset="-122"/>
                <a:cs typeface="楷体" panose="02010609060101010101" charset="-122"/>
                <a:sym typeface="宋体" panose="02010600030101010101" pitchFamily="2" charset="-122"/>
              </a:rPr>
              <a:t>、</a:t>
            </a:r>
            <a:r>
              <a:rPr lang="en-US" altLang="zh-CN" sz="2400" dirty="0">
                <a:latin typeface="楷体" panose="02010609060101010101" charset="-122"/>
                <a:ea typeface="楷体" panose="02010609060101010101" charset="-122"/>
                <a:cs typeface="楷体" panose="02010609060101010101" charset="-122"/>
                <a:sym typeface="宋体" panose="02010600030101010101" pitchFamily="2" charset="-122"/>
              </a:rPr>
              <a:t>4</a:t>
            </a:r>
            <a:r>
              <a:rPr lang="zh-CN" altLang="en-US" sz="2400" dirty="0">
                <a:latin typeface="楷体" panose="02010609060101010101" charset="-122"/>
                <a:ea typeface="楷体" panose="02010609060101010101" charset="-122"/>
                <a:cs typeface="楷体" panose="02010609060101010101" charset="-122"/>
                <a:sym typeface="宋体" panose="02010600030101010101" pitchFamily="2" charset="-122"/>
              </a:rPr>
              <a:t>、</a:t>
            </a:r>
            <a:r>
              <a:rPr lang="en-US" altLang="zh-CN" sz="2400" dirty="0">
                <a:latin typeface="楷体" panose="02010609060101010101" charset="-122"/>
                <a:ea typeface="楷体" panose="02010609060101010101" charset="-122"/>
                <a:cs typeface="楷体" panose="02010609060101010101" charset="-122"/>
                <a:sym typeface="宋体" panose="02010600030101010101" pitchFamily="2" charset="-122"/>
              </a:rPr>
              <a:t>8</a:t>
            </a:r>
            <a:r>
              <a:rPr lang="zh-CN" altLang="en-US" sz="2400" dirty="0">
                <a:latin typeface="楷体" panose="02010609060101010101" charset="-122"/>
                <a:ea typeface="楷体" panose="02010609060101010101" charset="-122"/>
                <a:cs typeface="楷体" panose="02010609060101010101" charset="-122"/>
                <a:sym typeface="宋体" panose="02010600030101010101" pitchFamily="2" charset="-122"/>
              </a:rPr>
              <a:t>、</a:t>
            </a:r>
            <a:r>
              <a:rPr lang="en-US" altLang="zh-CN" sz="2400" dirty="0">
                <a:latin typeface="楷体" panose="02010609060101010101" charset="-122"/>
                <a:ea typeface="楷体" panose="02010609060101010101" charset="-122"/>
                <a:cs typeface="楷体" panose="02010609060101010101" charset="-122"/>
                <a:sym typeface="宋体" panose="02010600030101010101" pitchFamily="2" charset="-122"/>
              </a:rPr>
              <a:t>16</a:t>
            </a:r>
            <a:r>
              <a:rPr lang="zh-CN" altLang="en-US" sz="2400" dirty="0">
                <a:latin typeface="楷体" panose="02010609060101010101" charset="-122"/>
                <a:ea typeface="楷体" panose="02010609060101010101" charset="-122"/>
                <a:cs typeface="楷体" panose="02010609060101010101" charset="-122"/>
                <a:sym typeface="宋体" panose="02010600030101010101" pitchFamily="2" charset="-122"/>
              </a:rPr>
              <a:t>、</a:t>
            </a:r>
            <a:r>
              <a:rPr lang="en-US" altLang="zh-CN" sz="2400" dirty="0">
                <a:latin typeface="楷体" panose="02010609060101010101" charset="-122"/>
                <a:ea typeface="楷体" panose="02010609060101010101" charset="-122"/>
                <a:cs typeface="楷体" panose="02010609060101010101" charset="-122"/>
                <a:sym typeface="宋体" panose="02010600030101010101" pitchFamily="2" charset="-122"/>
              </a:rPr>
              <a:t>32</a:t>
            </a:r>
            <a:r>
              <a:rPr lang="zh-CN" altLang="en-US" sz="2400" dirty="0">
                <a:latin typeface="楷体" panose="02010609060101010101" charset="-122"/>
                <a:ea typeface="楷体" panose="02010609060101010101" charset="-122"/>
                <a:cs typeface="楷体" panose="02010609060101010101" charset="-122"/>
                <a:sym typeface="宋体" panose="02010600030101010101" pitchFamily="2" charset="-122"/>
              </a:rPr>
              <a:t>，图中跳线</a:t>
            </a:r>
            <a:r>
              <a:rPr lang="en-US" altLang="zh-CN" sz="2400" dirty="0">
                <a:latin typeface="楷体" panose="02010609060101010101" charset="-122"/>
                <a:ea typeface="楷体" panose="02010609060101010101" charset="-122"/>
                <a:cs typeface="楷体" panose="02010609060101010101" charset="-122"/>
                <a:sym typeface="宋体" panose="02010600030101010101" pitchFamily="2" charset="-122"/>
              </a:rPr>
              <a:t>8</a:t>
            </a:r>
            <a:r>
              <a:rPr lang="zh-CN" altLang="en-US" sz="2400" dirty="0">
                <a:latin typeface="楷体" panose="02010609060101010101" charset="-122"/>
                <a:ea typeface="楷体" panose="02010609060101010101" charset="-122"/>
                <a:cs typeface="楷体" panose="02010609060101010101" charset="-122"/>
                <a:sym typeface="宋体" panose="02010600030101010101" pitchFamily="2" charset="-122"/>
              </a:rPr>
              <a:t>和</a:t>
            </a:r>
            <a:r>
              <a:rPr lang="en-US" altLang="zh-CN" sz="2400" dirty="0">
                <a:latin typeface="楷体" panose="02010609060101010101" charset="-122"/>
                <a:ea typeface="楷体" panose="02010609060101010101" charset="-122"/>
                <a:cs typeface="楷体" panose="02010609060101010101" charset="-122"/>
                <a:sym typeface="宋体" panose="02010600030101010101" pitchFamily="2" charset="-122"/>
              </a:rPr>
              <a:t>10</a:t>
            </a:r>
            <a:r>
              <a:rPr lang="zh-CN" altLang="en-US" sz="2400" dirty="0">
                <a:latin typeface="楷体" panose="02010609060101010101" charset="-122"/>
                <a:ea typeface="楷体" panose="02010609060101010101" charset="-122"/>
                <a:cs typeface="楷体" panose="02010609060101010101" charset="-122"/>
                <a:sym typeface="宋体" panose="02010600030101010101" pitchFamily="2" charset="-122"/>
              </a:rPr>
              <a:t>剪断，对应的数值相加得</a:t>
            </a:r>
            <a:r>
              <a:rPr lang="en-US" altLang="zh-CN" sz="2400" dirty="0">
                <a:latin typeface="楷体" panose="02010609060101010101" charset="-122"/>
                <a:ea typeface="楷体" panose="02010609060101010101" charset="-122"/>
                <a:cs typeface="楷体" panose="02010609060101010101" charset="-122"/>
                <a:sym typeface="宋体" panose="02010600030101010101" pitchFamily="2" charset="-122"/>
              </a:rPr>
              <a:t>10</a:t>
            </a:r>
            <a:r>
              <a:rPr lang="zh-CN" altLang="en-US" sz="2400" dirty="0">
                <a:latin typeface="楷体" panose="02010609060101010101" charset="-122"/>
                <a:ea typeface="楷体" panose="02010609060101010101" charset="-122"/>
                <a:cs typeface="楷体" panose="02010609060101010101" charset="-122"/>
                <a:sym typeface="宋体" panose="02010600030101010101" pitchFamily="2" charset="-122"/>
              </a:rPr>
              <a:t>，即为</a:t>
            </a:r>
            <a:r>
              <a:rPr lang="en-US" altLang="zh-CN" sz="2400" dirty="0">
                <a:latin typeface="楷体" panose="02010609060101010101" charset="-122"/>
                <a:ea typeface="楷体" panose="02010609060101010101" charset="-122"/>
                <a:cs typeface="楷体" panose="02010609060101010101" charset="-122"/>
                <a:sym typeface="宋体" panose="02010600030101010101" pitchFamily="2" charset="-122"/>
              </a:rPr>
              <a:t>DSQC652</a:t>
            </a:r>
            <a:r>
              <a:rPr lang="zh-CN" altLang="en-US" sz="2400" dirty="0">
                <a:latin typeface="楷体" panose="02010609060101010101" charset="-122"/>
                <a:ea typeface="楷体" panose="02010609060101010101" charset="-122"/>
                <a:cs typeface="楷体" panose="02010609060101010101" charset="-122"/>
                <a:sym typeface="宋体" panose="02010600030101010101" pitchFamily="2" charset="-122"/>
              </a:rPr>
              <a:t>地址为</a:t>
            </a:r>
            <a:r>
              <a:rPr lang="en-US" altLang="zh-CN" sz="2400" dirty="0">
                <a:latin typeface="楷体" panose="02010609060101010101" charset="-122"/>
                <a:ea typeface="楷体" panose="02010609060101010101" charset="-122"/>
                <a:cs typeface="楷体" panose="02010609060101010101" charset="-122"/>
                <a:sym typeface="宋体" panose="02010600030101010101" pitchFamily="2" charset="-122"/>
              </a:rPr>
              <a:t>10</a:t>
            </a:r>
            <a:r>
              <a:rPr lang="zh-CN" altLang="en-US" sz="2400" dirty="0">
                <a:latin typeface="楷体" panose="02010609060101010101" charset="-122"/>
                <a:ea typeface="楷体" panose="02010609060101010101" charset="-122"/>
                <a:cs typeface="楷体" panose="02010609060101010101" charset="-122"/>
                <a:sym typeface="宋体" panose="02010600030101010101" pitchFamily="2" charset="-122"/>
              </a:rPr>
              <a:t>。</a:t>
            </a:r>
            <a:endParaRPr lang="zh-CN" altLang="en-US" sz="2400" dirty="0">
              <a:latin typeface="楷体" panose="02010609060101010101" charset="-122"/>
              <a:ea typeface="楷体" panose="02010609060101010101" charset="-122"/>
              <a:cs typeface="楷体" panose="02010609060101010101" charset="-122"/>
              <a:sym typeface="宋体" panose="02010600030101010101" pitchFamily="2" charset="-122"/>
            </a:endParaRPr>
          </a:p>
        </p:txBody>
      </p:sp>
      <p:pic>
        <p:nvPicPr>
          <p:cNvPr id="15412" name="图片 12"/>
          <p:cNvPicPr>
            <a:picLocks noChangeAspect="1" noChangeArrowheads="1"/>
          </p:cNvPicPr>
          <p:nvPr>
            <p:custDataLst>
              <p:tags r:id="rId4"/>
            </p:custDataLst>
          </p:nvPr>
        </p:nvPicPr>
        <p:blipFill>
          <a:blip r:embed="rId5"/>
          <a:srcRect/>
          <a:stretch>
            <a:fillRect/>
          </a:stretch>
        </p:blipFill>
        <p:spPr bwMode="auto">
          <a:xfrm>
            <a:off x="7031991" y="3717290"/>
            <a:ext cx="4375149" cy="2286000"/>
          </a:xfrm>
          <a:prstGeom prst="rect">
            <a:avLst/>
          </a:prstGeom>
          <a:noFill/>
          <a:ln w="9525">
            <a:noFill/>
            <a:miter lim="800000"/>
            <a:headEnd/>
            <a:tailEnd/>
          </a:ln>
        </p:spPr>
      </p:pic>
      <p:pic>
        <p:nvPicPr>
          <p:cNvPr id="2" name="图片 1"/>
          <p:cNvPicPr>
            <a:picLocks noChangeAspect="1"/>
          </p:cNvPicPr>
          <p:nvPr>
            <p:custDataLst>
              <p:tags r:id="rId6"/>
            </p:custDataLst>
          </p:nvPr>
        </p:nvPicPr>
        <p:blipFill>
          <a:blip r:embed="rId7"/>
          <a:stretch>
            <a:fillRect/>
          </a:stretch>
        </p:blipFill>
        <p:spPr>
          <a:xfrm>
            <a:off x="1271270" y="3644900"/>
            <a:ext cx="4946650" cy="2814320"/>
          </a:xfrm>
          <a:prstGeom prst="rect">
            <a:avLst/>
          </a:prstGeo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文本框 2"/>
          <p:cNvSpPr txBox="1"/>
          <p:nvPr/>
        </p:nvSpPr>
        <p:spPr>
          <a:xfrm>
            <a:off x="695325" y="0"/>
            <a:ext cx="3062288" cy="644525"/>
          </a:xfrm>
          <a:prstGeom prst="rect">
            <a:avLst/>
          </a:prstGeom>
          <a:noFill/>
          <a:ln w="9525">
            <a:noFill/>
          </a:ln>
        </p:spPr>
        <p:txBody>
          <a:bodyPr wrap="square" anchor="t" anchorCtr="0">
            <a:spAutoFit/>
          </a:bodyPr>
          <a:lstStyle/>
          <a:p>
            <a:r>
              <a:rPr lang="zh-CN" altLang="en-US" sz="2400" b="1">
                <a:solidFill>
                  <a:srgbClr val="0070C0"/>
                </a:solidFill>
                <a:latin typeface="新宋体" panose="02010609030101010101" charset="-122"/>
                <a:ea typeface="新宋体" panose="02010609030101010101" charset="-122"/>
              </a:rPr>
              <a:t>深圳市宝山技工学校</a:t>
            </a:r>
            <a:endParaRPr lang="zh-CN" altLang="en-US" sz="2400" b="1">
              <a:solidFill>
                <a:srgbClr val="0070C0"/>
              </a:solidFill>
              <a:latin typeface="Arial" panose="020B0604020202020204" pitchFamily="34" charset="0"/>
              <a:ea typeface="宋体" panose="02010600030101010101" pitchFamily="2" charset="-122"/>
            </a:endParaRPr>
          </a:p>
          <a:p>
            <a:r>
              <a:rPr lang="en-US" altLang="zh-CN" sz="1200" i="1">
                <a:solidFill>
                  <a:srgbClr val="0070C0"/>
                </a:solidFill>
                <a:latin typeface="Arial" panose="020B0604020202020204" pitchFamily="34" charset="0"/>
                <a:ea typeface="宋体" panose="02010600030101010101" pitchFamily="2" charset="-122"/>
              </a:rPr>
              <a:t>Shenzhen Baoshan Technlcal School</a:t>
            </a:r>
            <a:endParaRPr lang="en-US" altLang="zh-CN" sz="1200" i="1">
              <a:solidFill>
                <a:srgbClr val="0070C0"/>
              </a:solidFill>
              <a:latin typeface="Arial" panose="020B0604020202020204" pitchFamily="34" charset="0"/>
              <a:ea typeface="宋体" panose="02010600030101010101" pitchFamily="2" charset="-122"/>
            </a:endParaRPr>
          </a:p>
        </p:txBody>
      </p:sp>
      <p:pic>
        <p:nvPicPr>
          <p:cNvPr id="14338" name="图片 3" descr="6b8708cbff3fdcecba2b531040b50f4"/>
          <p:cNvPicPr>
            <a:picLocks noChangeAspect="1"/>
          </p:cNvPicPr>
          <p:nvPr/>
        </p:nvPicPr>
        <p:blipFill>
          <a:blip r:embed="rId1"/>
          <a:stretch>
            <a:fillRect/>
          </a:stretch>
        </p:blipFill>
        <p:spPr>
          <a:xfrm>
            <a:off x="0" y="44450"/>
            <a:ext cx="655638" cy="655638"/>
          </a:xfrm>
          <a:prstGeom prst="rect">
            <a:avLst/>
          </a:prstGeom>
          <a:noFill/>
          <a:ln w="9525">
            <a:noFill/>
          </a:ln>
        </p:spPr>
      </p:pic>
      <p:sp>
        <p:nvSpPr>
          <p:cNvPr id="14339" name="文本框 2"/>
          <p:cNvSpPr txBox="1"/>
          <p:nvPr>
            <p:custDataLst>
              <p:tags r:id="rId2"/>
            </p:custDataLst>
          </p:nvPr>
        </p:nvSpPr>
        <p:spPr>
          <a:xfrm>
            <a:off x="600075" y="836930"/>
            <a:ext cx="7324725" cy="645160"/>
          </a:xfrm>
          <a:prstGeom prst="rect">
            <a:avLst/>
          </a:prstGeom>
          <a:noFill/>
          <a:ln w="9525">
            <a:noFill/>
          </a:ln>
        </p:spPr>
        <p:txBody>
          <a:bodyPr wrap="square" anchor="t" anchorCtr="0">
            <a:spAutoFit/>
          </a:bodyPr>
          <a:lstStyle/>
          <a:p>
            <a:r>
              <a:rPr lang="zh-CN" altLang="en-US" sz="3600" b="1" dirty="0">
                <a:solidFill>
                  <a:srgbClr val="0070C0"/>
                </a:solidFill>
                <a:latin typeface="楷体" panose="02010609060101010101" charset="-122"/>
                <a:ea typeface="楷体" panose="02010609060101010101" charset="-122"/>
                <a:sym typeface="宋体" panose="02010600030101010101" pitchFamily="2" charset="-122"/>
              </a:rPr>
              <a:t>活动</a:t>
            </a:r>
            <a:r>
              <a:rPr lang="en-US" altLang="zh-CN" sz="3600" b="1" dirty="0">
                <a:solidFill>
                  <a:srgbClr val="0070C0"/>
                </a:solidFill>
                <a:latin typeface="楷体" panose="02010609060101010101" charset="-122"/>
                <a:ea typeface="楷体" panose="02010609060101010101" charset="-122"/>
                <a:sym typeface="宋体" panose="02010600030101010101" pitchFamily="2" charset="-122"/>
              </a:rPr>
              <a:t>1</a:t>
            </a:r>
            <a:r>
              <a:rPr lang="zh-CN" altLang="en-US" sz="3600" b="1" dirty="0">
                <a:solidFill>
                  <a:srgbClr val="0070C0"/>
                </a:solidFill>
                <a:latin typeface="楷体" panose="02010609060101010101" charset="-122"/>
                <a:ea typeface="楷体" panose="02010609060101010101" charset="-122"/>
                <a:sym typeface="宋体" panose="02010600030101010101" pitchFamily="2" charset="-122"/>
              </a:rPr>
              <a:t>：配置激光切割工作</a:t>
            </a:r>
            <a:r>
              <a:rPr lang="en-US" altLang="zh-CN" sz="3600" b="1" dirty="0">
                <a:solidFill>
                  <a:srgbClr val="0070C0"/>
                </a:solidFill>
                <a:latin typeface="楷体" panose="02010609060101010101" charset="-122"/>
                <a:ea typeface="楷体" panose="02010609060101010101" charset="-122"/>
                <a:sym typeface="宋体" panose="02010600030101010101" pitchFamily="2" charset="-122"/>
              </a:rPr>
              <a:t>I/O</a:t>
            </a:r>
            <a:r>
              <a:rPr lang="zh-CN" altLang="en-US" sz="3600" b="1" dirty="0">
                <a:solidFill>
                  <a:srgbClr val="0070C0"/>
                </a:solidFill>
                <a:latin typeface="楷体" panose="02010609060101010101" charset="-122"/>
                <a:ea typeface="楷体" panose="02010609060101010101" charset="-122"/>
                <a:sym typeface="宋体" panose="02010600030101010101" pitchFamily="2" charset="-122"/>
              </a:rPr>
              <a:t>信号</a:t>
            </a:r>
            <a:endParaRPr lang="zh-CN" altLang="en-US" sz="3600" b="1" dirty="0">
              <a:solidFill>
                <a:srgbClr val="0070C0"/>
              </a:solidFill>
              <a:latin typeface="楷体" panose="02010609060101010101" charset="-122"/>
              <a:ea typeface="楷体" panose="02010609060101010101" charset="-122"/>
              <a:sym typeface="宋体" panose="02010600030101010101" pitchFamily="2" charset="-122"/>
            </a:endParaRPr>
          </a:p>
        </p:txBody>
      </p:sp>
      <p:sp>
        <p:nvSpPr>
          <p:cNvPr id="5" name="流程图: 过程 4"/>
          <p:cNvSpPr/>
          <p:nvPr>
            <p:custDataLst>
              <p:tags r:id="rId3"/>
            </p:custDataLst>
          </p:nvPr>
        </p:nvSpPr>
        <p:spPr>
          <a:xfrm>
            <a:off x="0" y="700088"/>
            <a:ext cx="12192000" cy="85725"/>
          </a:xfrm>
          <a:prstGeom prst="flowChartProcess">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endParaRPr lang="zh-CN" altLang="en-US" strike="noStrike" noProof="1"/>
          </a:p>
        </p:txBody>
      </p:sp>
      <p:sp>
        <p:nvSpPr>
          <p:cNvPr id="11269" name="文本框 3"/>
          <p:cNvSpPr txBox="1"/>
          <p:nvPr>
            <p:custDataLst>
              <p:tags r:id="rId4"/>
            </p:custDataLst>
          </p:nvPr>
        </p:nvSpPr>
        <p:spPr>
          <a:xfrm>
            <a:off x="840105" y="1773555"/>
            <a:ext cx="10116185" cy="1753235"/>
          </a:xfrm>
          <a:prstGeom prst="rect">
            <a:avLst/>
          </a:prstGeom>
          <a:noFill/>
          <a:ln w="9525">
            <a:noFill/>
          </a:ln>
        </p:spPr>
        <p:txBody>
          <a:bodyPr wrap="square" anchor="t" anchorCtr="0">
            <a:spAutoFit/>
          </a:bodyPr>
          <a:lstStyle/>
          <a:p>
            <a:pPr indent="457200">
              <a:lnSpc>
                <a:spcPct val="150000"/>
              </a:lnSpc>
              <a:spcBef>
                <a:spcPts val="1100"/>
              </a:spcBef>
              <a:buClr>
                <a:srgbClr val="002897"/>
              </a:buClr>
              <a:buSzPct val="70000"/>
            </a:pPr>
            <a:r>
              <a:rPr lang="zh-CN" altLang="en-US" sz="2400" dirty="0">
                <a:latin typeface="楷体" panose="02010609060101010101" charset="-122"/>
                <a:ea typeface="楷体" panose="02010609060101010101" charset="-122"/>
                <a:cs typeface="楷体" panose="02010609060101010101" charset="-122"/>
                <a:sym typeface="宋体" panose="02010600030101010101" pitchFamily="2" charset="-122"/>
              </a:rPr>
              <a:t>在激光切割工作站系统中，只需要一个输出信号来启动激光切割系统，即可满足切割作业，所以在机器人系统中只需要配置一个数字输出信号激活激光切割</a:t>
            </a:r>
            <a:r>
              <a:rPr lang="en-US" altLang="zh-CN" sz="2400" dirty="0">
                <a:latin typeface="楷体" panose="02010609060101010101" charset="-122"/>
                <a:ea typeface="楷体" panose="02010609060101010101" charset="-122"/>
                <a:cs typeface="楷体" panose="02010609060101010101" charset="-122"/>
                <a:sym typeface="宋体" panose="02010600030101010101" pitchFamily="2" charset="-122"/>
              </a:rPr>
              <a:t>smart</a:t>
            </a:r>
            <a:r>
              <a:rPr lang="zh-CN" altLang="en-US" sz="2400" dirty="0">
                <a:latin typeface="楷体" panose="02010609060101010101" charset="-122"/>
                <a:ea typeface="楷体" panose="02010609060101010101" charset="-122"/>
                <a:cs typeface="楷体" panose="02010609060101010101" charset="-122"/>
                <a:sym typeface="宋体" panose="02010600030101010101" pitchFamily="2" charset="-122"/>
              </a:rPr>
              <a:t>组件的切割效果。</a:t>
            </a:r>
            <a:endParaRPr lang="zh-CN" altLang="en-US" sz="2400" dirty="0">
              <a:latin typeface="楷体" panose="02010609060101010101" charset="-122"/>
              <a:ea typeface="楷体" panose="02010609060101010101" charset="-122"/>
              <a:cs typeface="楷体" panose="02010609060101010101" charset="-122"/>
              <a:sym typeface="宋体" panose="02010600030101010101" pitchFamily="2" charset="-122"/>
            </a:endParaRPr>
          </a:p>
        </p:txBody>
      </p:sp>
      <p:graphicFrame>
        <p:nvGraphicFramePr>
          <p:cNvPr id="3" name="表格 2"/>
          <p:cNvGraphicFramePr/>
          <p:nvPr>
            <p:custDataLst>
              <p:tags r:id="rId5"/>
            </p:custDataLst>
          </p:nvPr>
        </p:nvGraphicFramePr>
        <p:xfrm>
          <a:off x="1558290" y="3789045"/>
          <a:ext cx="8531860" cy="1706880"/>
        </p:xfrm>
        <a:graphic>
          <a:graphicData uri="http://schemas.openxmlformats.org/drawingml/2006/table">
            <a:tbl>
              <a:tblPr firstRow="1" bandRow="1">
                <a:effectLst/>
                <a:tableStyleId>{5940675A-B579-460E-94D1-54222C63F5DA}</a:tableStyleId>
              </a:tblPr>
              <a:tblGrid>
                <a:gridCol w="2132965"/>
                <a:gridCol w="2132965"/>
                <a:gridCol w="2132965"/>
                <a:gridCol w="2132965"/>
              </a:tblGrid>
              <a:tr h="0">
                <a:tc>
                  <a:txBody>
                    <a:bodyPr/>
                    <a:lstStyle/>
                    <a:p>
                      <a:pPr algn="ctr">
                        <a:buNone/>
                      </a:pPr>
                      <a:r>
                        <a:rPr lang="zh-CN" altLang="en-US" b="1">
                          <a:solidFill>
                            <a:sysClr val="window" lastClr="FFFFFF"/>
                          </a:solidFill>
                          <a:latin typeface="Calibri" panose="020F0502020204030204" charset="0"/>
                          <a:ea typeface="宋体" panose="02010600030101010101" pitchFamily="2" charset="-122"/>
                        </a:rPr>
                        <a:t>信号类型</a:t>
                      </a:r>
                      <a:endParaRPr lang="zh-CN" altLang="en-US" b="1">
                        <a:solidFill>
                          <a:sysClr val="window" lastClr="FFFFFF"/>
                        </a:solidFill>
                        <a:latin typeface="Calibri" panose="020F0502020204030204" charset="0"/>
                        <a:ea typeface="宋体" panose="02010600030101010101" pitchFamily="2" charset="-122"/>
                      </a:endParaRPr>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solidFill>
                      <a:srgbClr val="4F81BD"/>
                    </a:solidFill>
                  </a:tcPr>
                </a:tc>
                <a:tc>
                  <a:txBody>
                    <a:bodyPr/>
                    <a:lstStyle/>
                    <a:p>
                      <a:pPr algn="ctr">
                        <a:buNone/>
                      </a:pPr>
                      <a:r>
                        <a:rPr lang="zh-CN" altLang="en-US" b="1">
                          <a:solidFill>
                            <a:sysClr val="window" lastClr="FFFFFF"/>
                          </a:solidFill>
                          <a:latin typeface="Calibri" panose="020F0502020204030204" charset="0"/>
                          <a:ea typeface="宋体" panose="02010600030101010101" pitchFamily="2" charset="-122"/>
                        </a:rPr>
                        <a:t>信号名称</a:t>
                      </a:r>
                      <a:endParaRPr lang="zh-CN" altLang="en-US" b="1">
                        <a:solidFill>
                          <a:sysClr val="window" lastClr="FFFFFF"/>
                        </a:solidFill>
                        <a:latin typeface="Calibri" panose="020F0502020204030204" charset="0"/>
                        <a:ea typeface="宋体" panose="02010600030101010101" pitchFamily="2" charset="-122"/>
                      </a:endParaRPr>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solidFill>
                      <a:srgbClr val="4F81BD"/>
                    </a:solidFill>
                  </a:tcPr>
                </a:tc>
                <a:tc>
                  <a:txBody>
                    <a:bodyPr/>
                    <a:lstStyle/>
                    <a:p>
                      <a:pPr algn="ctr">
                        <a:buNone/>
                      </a:pPr>
                      <a:r>
                        <a:rPr lang="zh-CN" altLang="en-US" b="1">
                          <a:solidFill>
                            <a:sysClr val="window" lastClr="FFFFFF"/>
                          </a:solidFill>
                          <a:latin typeface="Calibri" panose="020F0502020204030204" charset="0"/>
                          <a:ea typeface="宋体" panose="02010600030101010101" pitchFamily="2" charset="-122"/>
                        </a:rPr>
                        <a:t>地址</a:t>
                      </a:r>
                      <a:endParaRPr lang="zh-CN" altLang="en-US" b="1">
                        <a:solidFill>
                          <a:sysClr val="window" lastClr="FFFFFF"/>
                        </a:solidFill>
                        <a:latin typeface="Calibri" panose="020F0502020204030204" charset="0"/>
                        <a:ea typeface="宋体" panose="02010600030101010101" pitchFamily="2" charset="-122"/>
                      </a:endParaRPr>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solidFill>
                      <a:srgbClr val="4F81BD"/>
                    </a:solidFill>
                  </a:tcPr>
                </a:tc>
                <a:tc>
                  <a:txBody>
                    <a:bodyPr/>
                    <a:lstStyle/>
                    <a:p>
                      <a:pPr algn="ctr">
                        <a:buNone/>
                      </a:pPr>
                      <a:r>
                        <a:rPr lang="zh-CN" altLang="en-US" b="1">
                          <a:solidFill>
                            <a:sysClr val="window" lastClr="FFFFFF"/>
                          </a:solidFill>
                          <a:latin typeface="Calibri" panose="020F0502020204030204" charset="0"/>
                          <a:ea typeface="宋体" panose="02010600030101010101" pitchFamily="2" charset="-122"/>
                        </a:rPr>
                        <a:t>作用</a:t>
                      </a:r>
                      <a:endParaRPr lang="zh-CN" altLang="en-US" b="1">
                        <a:solidFill>
                          <a:sysClr val="window" lastClr="FFFFFF"/>
                        </a:solidFill>
                        <a:latin typeface="Calibri" panose="020F0502020204030204" charset="0"/>
                        <a:ea typeface="宋体" panose="02010600030101010101" pitchFamily="2" charset="-122"/>
                      </a:endParaRPr>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solidFill>
                      <a:srgbClr val="4F81BD"/>
                    </a:solidFill>
                  </a:tcPr>
                </a:tc>
              </a:tr>
              <a:tr h="381000">
                <a:tc>
                  <a:txBody>
                    <a:bodyPr/>
                    <a:lstStyle/>
                    <a:p>
                      <a:pPr algn="ctr">
                        <a:buNone/>
                      </a:pPr>
                      <a:r>
                        <a:rPr lang="zh-CN" altLang="en-US">
                          <a:solidFill>
                            <a:sysClr val="windowText" lastClr="000000"/>
                          </a:solidFill>
                          <a:latin typeface="Calibri" panose="020F0502020204030204" charset="0"/>
                          <a:ea typeface="宋体" panose="02010600030101010101" pitchFamily="2" charset="-122"/>
                        </a:rPr>
                        <a:t>数字输出</a:t>
                      </a:r>
                      <a:endParaRPr lang="zh-CN" altLang="en-US">
                        <a:solidFill>
                          <a:sysClr val="windowText" lastClr="000000"/>
                        </a:solidFill>
                        <a:latin typeface="Calibri" panose="020F0502020204030204" charset="0"/>
                        <a:ea typeface="宋体" panose="02010600030101010101" pitchFamily="2" charset="-122"/>
                      </a:endParaRPr>
                    </a:p>
                  </a:txBody>
                  <a:tcPr>
                    <a:lnL w="12700" cmpd="sng">
                      <a:solidFill>
                        <a:sysClr val="window" lastClr="FFFFFF"/>
                      </a:solidFill>
                    </a:lnL>
                    <a:lnR w="12700" cmpd="sng">
                      <a:solidFill>
                        <a:sysClr val="window" lastClr="FFFFFF"/>
                      </a:solidFill>
                    </a:lnR>
                    <a:lnT w="38100" cap="flat" cmpd="sng" algn="ctr">
                      <a:solidFill>
                        <a:sysClr val="window" lastClr="FFFFFF"/>
                      </a:solidFill>
                      <a:prstDash val="solid"/>
                      <a:round/>
                      <a:headEnd type="none" w="med" len="med"/>
                      <a:tailEnd type="none" w="med" len="med"/>
                    </a:lnT>
                    <a:lnB w="12700" cmpd="sng">
                      <a:solidFill>
                        <a:sysClr val="window" lastClr="FFFFFF"/>
                      </a:solidFill>
                    </a:lnB>
                    <a:solidFill>
                      <a:srgbClr val="4F81BD">
                        <a:tint val="40000"/>
                      </a:srgbClr>
                    </a:solidFill>
                  </a:tcPr>
                </a:tc>
                <a:tc>
                  <a:txBody>
                    <a:bodyPr/>
                    <a:lstStyle/>
                    <a:p>
                      <a:pPr algn="ctr">
                        <a:buNone/>
                      </a:pPr>
                      <a:r>
                        <a:rPr lang="en-US" altLang="zh-CN">
                          <a:solidFill>
                            <a:sysClr val="windowText" lastClr="000000"/>
                          </a:solidFill>
                          <a:latin typeface="Calibri" panose="020F0502020204030204" charset="0"/>
                          <a:ea typeface="宋体" panose="02010600030101010101" pitchFamily="2" charset="-122"/>
                        </a:rPr>
                        <a:t>do_qg</a:t>
                      </a:r>
                      <a:endParaRPr lang="en-US" altLang="zh-CN">
                        <a:solidFill>
                          <a:sysClr val="windowText" lastClr="000000"/>
                        </a:solidFill>
                        <a:latin typeface="Calibri" panose="020F0502020204030204" charset="0"/>
                        <a:ea typeface="宋体" panose="02010600030101010101" pitchFamily="2" charset="-122"/>
                      </a:endParaRPr>
                    </a:p>
                  </a:txBody>
                  <a:tcPr>
                    <a:lnL w="12700" cmpd="sng">
                      <a:solidFill>
                        <a:sysClr val="window" lastClr="FFFFFF"/>
                      </a:solidFill>
                    </a:lnL>
                    <a:lnR w="12700" cmpd="sng">
                      <a:solidFill>
                        <a:sysClr val="window" lastClr="FFFFFF"/>
                      </a:solidFill>
                    </a:lnR>
                    <a:lnT w="38100" cap="flat" cmpd="sng" algn="ctr">
                      <a:solidFill>
                        <a:sysClr val="window" lastClr="FFFFFF"/>
                      </a:solidFill>
                      <a:prstDash val="solid"/>
                      <a:round/>
                      <a:headEnd type="none" w="med" len="med"/>
                      <a:tailEnd type="none" w="med" len="med"/>
                    </a:lnT>
                    <a:lnB w="12700" cmpd="sng">
                      <a:solidFill>
                        <a:sysClr val="window" lastClr="FFFFFF"/>
                      </a:solidFill>
                    </a:lnB>
                    <a:solidFill>
                      <a:srgbClr val="4F81BD">
                        <a:tint val="40000"/>
                      </a:srgbClr>
                    </a:solidFill>
                  </a:tcPr>
                </a:tc>
                <a:tc>
                  <a:txBody>
                    <a:bodyPr/>
                    <a:lstStyle/>
                    <a:p>
                      <a:pPr algn="ctr">
                        <a:buNone/>
                      </a:pPr>
                      <a:r>
                        <a:rPr lang="en-US" altLang="zh-CN">
                          <a:solidFill>
                            <a:sysClr val="windowText" lastClr="000000"/>
                          </a:solidFill>
                          <a:latin typeface="Calibri" panose="020F0502020204030204" charset="0"/>
                          <a:ea typeface="宋体" panose="02010600030101010101" pitchFamily="2" charset="-122"/>
                        </a:rPr>
                        <a:t>0</a:t>
                      </a:r>
                      <a:endParaRPr lang="en-US" altLang="zh-CN">
                        <a:solidFill>
                          <a:sysClr val="windowText" lastClr="000000"/>
                        </a:solidFill>
                        <a:latin typeface="Calibri" panose="020F0502020204030204" charset="0"/>
                        <a:ea typeface="宋体" panose="02010600030101010101" pitchFamily="2" charset="-122"/>
                      </a:endParaRPr>
                    </a:p>
                  </a:txBody>
                  <a:tcPr>
                    <a:lnL w="12700" cmpd="sng">
                      <a:solidFill>
                        <a:sysClr val="window" lastClr="FFFFFF"/>
                      </a:solidFill>
                    </a:lnL>
                    <a:lnR w="12700" cmpd="sng">
                      <a:solidFill>
                        <a:sysClr val="window" lastClr="FFFFFF"/>
                      </a:solidFill>
                    </a:lnR>
                    <a:lnT w="38100" cap="flat" cmpd="sng" algn="ctr">
                      <a:solidFill>
                        <a:sysClr val="window" lastClr="FFFFFF"/>
                      </a:solidFill>
                      <a:prstDash val="solid"/>
                      <a:round/>
                      <a:headEnd type="none" w="med" len="med"/>
                      <a:tailEnd type="none" w="med" len="med"/>
                    </a:lnT>
                    <a:lnB w="12700" cmpd="sng">
                      <a:solidFill>
                        <a:sysClr val="window" lastClr="FFFFFF"/>
                      </a:solidFill>
                    </a:lnB>
                    <a:solidFill>
                      <a:srgbClr val="4F81BD">
                        <a:tint val="40000"/>
                      </a:srgbClr>
                    </a:solidFill>
                  </a:tcPr>
                </a:tc>
                <a:tc>
                  <a:txBody>
                    <a:bodyPr/>
                    <a:lstStyle/>
                    <a:p>
                      <a:pPr algn="ctr">
                        <a:buNone/>
                      </a:pPr>
                      <a:r>
                        <a:rPr lang="zh-CN" altLang="en-US">
                          <a:solidFill>
                            <a:sysClr val="windowText" lastClr="000000"/>
                          </a:solidFill>
                          <a:latin typeface="Calibri" panose="020F0502020204030204" charset="0"/>
                          <a:ea typeface="宋体" panose="02010600030101010101" pitchFamily="2" charset="-122"/>
                        </a:rPr>
                        <a:t>启动激光切割信号</a:t>
                      </a:r>
                      <a:endParaRPr lang="zh-CN" altLang="en-US">
                        <a:solidFill>
                          <a:sysClr val="windowText" lastClr="000000"/>
                        </a:solidFill>
                        <a:latin typeface="Calibri" panose="020F0502020204030204" charset="0"/>
                        <a:ea typeface="宋体" panose="02010600030101010101" pitchFamily="2" charset="-122"/>
                      </a:endParaRPr>
                    </a:p>
                  </a:txBody>
                  <a:tcPr>
                    <a:lnL w="12700" cmpd="sng">
                      <a:solidFill>
                        <a:sysClr val="window" lastClr="FFFFFF"/>
                      </a:solidFill>
                    </a:lnL>
                    <a:lnR w="12700" cmpd="sng">
                      <a:solidFill>
                        <a:sysClr val="window" lastClr="FFFFFF"/>
                      </a:solidFill>
                    </a:lnR>
                    <a:lnT w="38100" cap="flat" cmpd="sng" algn="ctr">
                      <a:solidFill>
                        <a:sysClr val="window" lastClr="FFFFFF"/>
                      </a:solidFill>
                      <a:prstDash val="solid"/>
                      <a:round/>
                      <a:headEnd type="none" w="med" len="med"/>
                      <a:tailEnd type="none" w="med" len="med"/>
                    </a:lnT>
                    <a:lnB w="12700" cmpd="sng">
                      <a:solidFill>
                        <a:sysClr val="window" lastClr="FFFFFF"/>
                      </a:solidFill>
                    </a:lnB>
                    <a:solidFill>
                      <a:srgbClr val="4F81BD">
                        <a:tint val="40000"/>
                      </a:srgbClr>
                    </a:solidFill>
                  </a:tcPr>
                </a:tc>
              </a:tr>
            </a:tbl>
          </a:graphicData>
        </a:graphic>
      </p:graphicFrame>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文本框 2"/>
          <p:cNvSpPr txBox="1"/>
          <p:nvPr/>
        </p:nvSpPr>
        <p:spPr>
          <a:xfrm>
            <a:off x="695325" y="0"/>
            <a:ext cx="3062288" cy="644525"/>
          </a:xfrm>
          <a:prstGeom prst="rect">
            <a:avLst/>
          </a:prstGeom>
          <a:noFill/>
          <a:ln w="9525">
            <a:noFill/>
          </a:ln>
        </p:spPr>
        <p:txBody>
          <a:bodyPr wrap="square" anchor="t" anchorCtr="0">
            <a:spAutoFit/>
          </a:bodyPr>
          <a:lstStyle/>
          <a:p>
            <a:r>
              <a:rPr lang="zh-CN" altLang="en-US" sz="2400" b="1">
                <a:solidFill>
                  <a:srgbClr val="0070C0"/>
                </a:solidFill>
                <a:latin typeface="新宋体" panose="02010609030101010101" charset="-122"/>
                <a:ea typeface="新宋体" panose="02010609030101010101" charset="-122"/>
              </a:rPr>
              <a:t>深圳市宝山技工学校</a:t>
            </a:r>
            <a:endParaRPr lang="zh-CN" altLang="en-US" sz="2400" b="1">
              <a:solidFill>
                <a:srgbClr val="0070C0"/>
              </a:solidFill>
              <a:latin typeface="Arial" panose="020B0604020202020204" pitchFamily="34" charset="0"/>
              <a:ea typeface="宋体" panose="02010600030101010101" pitchFamily="2" charset="-122"/>
            </a:endParaRPr>
          </a:p>
          <a:p>
            <a:r>
              <a:rPr lang="en-US" altLang="zh-CN" sz="1200" i="1">
                <a:solidFill>
                  <a:srgbClr val="0070C0"/>
                </a:solidFill>
                <a:latin typeface="Arial" panose="020B0604020202020204" pitchFamily="34" charset="0"/>
                <a:ea typeface="宋体" panose="02010600030101010101" pitchFamily="2" charset="-122"/>
              </a:rPr>
              <a:t>Shenzhen Baoshan Technlcal School</a:t>
            </a:r>
            <a:endParaRPr lang="en-US" altLang="zh-CN" sz="1200" i="1">
              <a:solidFill>
                <a:srgbClr val="0070C0"/>
              </a:solidFill>
              <a:latin typeface="Arial" panose="020B0604020202020204" pitchFamily="34" charset="0"/>
              <a:ea typeface="宋体" panose="02010600030101010101" pitchFamily="2" charset="-122"/>
            </a:endParaRPr>
          </a:p>
        </p:txBody>
      </p:sp>
      <p:pic>
        <p:nvPicPr>
          <p:cNvPr id="14338" name="图片 3" descr="6b8708cbff3fdcecba2b531040b50f4"/>
          <p:cNvPicPr>
            <a:picLocks noChangeAspect="1"/>
          </p:cNvPicPr>
          <p:nvPr/>
        </p:nvPicPr>
        <p:blipFill>
          <a:blip r:embed="rId1"/>
          <a:stretch>
            <a:fillRect/>
          </a:stretch>
        </p:blipFill>
        <p:spPr>
          <a:xfrm>
            <a:off x="0" y="44450"/>
            <a:ext cx="655638" cy="655638"/>
          </a:xfrm>
          <a:prstGeom prst="rect">
            <a:avLst/>
          </a:prstGeom>
          <a:noFill/>
          <a:ln w="9525">
            <a:noFill/>
          </a:ln>
        </p:spPr>
      </p:pic>
      <p:sp>
        <p:nvSpPr>
          <p:cNvPr id="14339" name="文本框 2"/>
          <p:cNvSpPr txBox="1"/>
          <p:nvPr>
            <p:custDataLst>
              <p:tags r:id="rId2"/>
            </p:custDataLst>
          </p:nvPr>
        </p:nvSpPr>
        <p:spPr>
          <a:xfrm>
            <a:off x="600075" y="836930"/>
            <a:ext cx="5808345" cy="645160"/>
          </a:xfrm>
          <a:prstGeom prst="rect">
            <a:avLst/>
          </a:prstGeom>
          <a:noFill/>
          <a:ln w="9525">
            <a:noFill/>
          </a:ln>
        </p:spPr>
        <p:txBody>
          <a:bodyPr wrap="square" anchor="t" anchorCtr="0">
            <a:spAutoFit/>
          </a:bodyPr>
          <a:lstStyle/>
          <a:p>
            <a:r>
              <a:rPr lang="zh-CN" altLang="en-US" sz="3600" b="1" dirty="0">
                <a:solidFill>
                  <a:srgbClr val="0070C0"/>
                </a:solidFill>
                <a:latin typeface="楷体" panose="02010609060101010101" charset="-122"/>
                <a:ea typeface="楷体" panose="02010609060101010101" charset="-122"/>
                <a:sym typeface="宋体" panose="02010600030101010101" pitchFamily="2" charset="-122"/>
              </a:rPr>
              <a:t>配置</a:t>
            </a:r>
            <a:r>
              <a:rPr lang="en-US" altLang="zh-CN" sz="3600" b="1" dirty="0">
                <a:solidFill>
                  <a:srgbClr val="0070C0"/>
                </a:solidFill>
                <a:latin typeface="楷体" panose="02010609060101010101" charset="-122"/>
                <a:ea typeface="楷体" panose="02010609060101010101" charset="-122"/>
                <a:sym typeface="宋体" panose="02010600030101010101" pitchFamily="2" charset="-122"/>
              </a:rPr>
              <a:t>DSQC652</a:t>
            </a:r>
            <a:r>
              <a:rPr lang="zh-CN" altLang="en-US" sz="3600" b="1" dirty="0">
                <a:solidFill>
                  <a:srgbClr val="0070C0"/>
                </a:solidFill>
                <a:latin typeface="楷体" panose="02010609060101010101" charset="-122"/>
                <a:ea typeface="楷体" panose="02010609060101010101" charset="-122"/>
                <a:sym typeface="宋体" panose="02010600030101010101" pitchFamily="2" charset="-122"/>
              </a:rPr>
              <a:t>板卡</a:t>
            </a:r>
            <a:endParaRPr lang="zh-CN" altLang="en-US" sz="3600" b="1" dirty="0">
              <a:solidFill>
                <a:srgbClr val="0070C0"/>
              </a:solidFill>
              <a:latin typeface="楷体" panose="02010609060101010101" charset="-122"/>
              <a:ea typeface="楷体" panose="02010609060101010101" charset="-122"/>
              <a:sym typeface="宋体" panose="02010600030101010101" pitchFamily="2" charset="-122"/>
            </a:endParaRPr>
          </a:p>
        </p:txBody>
      </p:sp>
      <p:sp>
        <p:nvSpPr>
          <p:cNvPr id="5" name="流程图: 过程 4"/>
          <p:cNvSpPr/>
          <p:nvPr>
            <p:custDataLst>
              <p:tags r:id="rId3"/>
            </p:custDataLst>
          </p:nvPr>
        </p:nvSpPr>
        <p:spPr>
          <a:xfrm>
            <a:off x="0" y="700088"/>
            <a:ext cx="12192000" cy="85725"/>
          </a:xfrm>
          <a:prstGeom prst="flowChartProcess">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endParaRPr lang="zh-CN" altLang="en-US" strike="noStrike" noProof="1"/>
          </a:p>
        </p:txBody>
      </p:sp>
      <p:sp>
        <p:nvSpPr>
          <p:cNvPr id="2" name="文本框 1"/>
          <p:cNvSpPr txBox="1"/>
          <p:nvPr>
            <p:custDataLst>
              <p:tags r:id="rId4"/>
            </p:custDataLst>
          </p:nvPr>
        </p:nvSpPr>
        <p:spPr>
          <a:xfrm>
            <a:off x="263525" y="1772920"/>
            <a:ext cx="6879590" cy="1198880"/>
          </a:xfrm>
          <a:prstGeom prst="rect">
            <a:avLst/>
          </a:prstGeom>
          <a:noFill/>
        </p:spPr>
        <p:txBody>
          <a:bodyPr wrap="square" rtlCol="0" anchor="t">
            <a:spAutoFit/>
          </a:bodyPr>
          <a:lstStyle/>
          <a:p>
            <a:pPr indent="269875" algn="l">
              <a:lnSpc>
                <a:spcPct val="150000"/>
              </a:lnSpc>
              <a:spcAft>
                <a:spcPts val="0"/>
              </a:spcAft>
            </a:pPr>
            <a:r>
              <a:rPr lang="zh-CN" altLang="en-US" sz="2400" kern="100" dirty="0">
                <a:latin typeface="楷体" panose="02010609060101010101" charset="-122"/>
                <a:ea typeface="楷体" panose="02010609060101010101" charset="-122"/>
                <a:cs typeface="楷体" panose="02010609060101010101" charset="-122"/>
                <a:sym typeface="+mn-ea"/>
              </a:rPr>
              <a:t>在系统中配置标准</a:t>
            </a:r>
            <a:r>
              <a:rPr lang="en-US" sz="2400" kern="100" dirty="0">
                <a:latin typeface="楷体" panose="02010609060101010101" charset="-122"/>
                <a:ea typeface="楷体" panose="02010609060101010101" charset="-122"/>
                <a:cs typeface="楷体" panose="02010609060101010101" charset="-122"/>
                <a:sym typeface="+mn-ea"/>
              </a:rPr>
              <a:t>I/O</a:t>
            </a:r>
            <a:r>
              <a:rPr lang="zh-CN" altLang="en-US" sz="2400" kern="100" dirty="0">
                <a:latin typeface="楷体" panose="02010609060101010101" charset="-122"/>
                <a:ea typeface="楷体" panose="02010609060101010101" charset="-122"/>
                <a:cs typeface="楷体" panose="02010609060101010101" charset="-122"/>
                <a:sym typeface="+mn-ea"/>
              </a:rPr>
              <a:t>板，至少需要设置以下四项参数：</a:t>
            </a:r>
            <a:endParaRPr lang="zh-CN" altLang="en-US" sz="2400" kern="100" dirty="0">
              <a:latin typeface="楷体" panose="02010609060101010101" charset="-122"/>
              <a:ea typeface="楷体" panose="02010609060101010101" charset="-122"/>
              <a:cs typeface="楷体" panose="02010609060101010101" charset="-122"/>
              <a:sym typeface="+mn-ea"/>
            </a:endParaRPr>
          </a:p>
        </p:txBody>
      </p:sp>
      <p:graphicFrame>
        <p:nvGraphicFramePr>
          <p:cNvPr id="3" name="表格 2"/>
          <p:cNvGraphicFramePr>
            <a:graphicFrameLocks noGrp="1"/>
          </p:cNvGraphicFramePr>
          <p:nvPr>
            <p:custDataLst>
              <p:tags r:id="rId5"/>
            </p:custDataLst>
          </p:nvPr>
        </p:nvGraphicFramePr>
        <p:xfrm>
          <a:off x="600075" y="3249295"/>
          <a:ext cx="6524625" cy="2251075"/>
        </p:xfrm>
        <a:graphic>
          <a:graphicData uri="http://schemas.openxmlformats.org/drawingml/2006/table">
            <a:tbl>
              <a:tblPr firstRow="1" firstCol="1" bandRow="1"/>
              <a:tblGrid>
                <a:gridCol w="2694305"/>
                <a:gridCol w="3830320"/>
              </a:tblGrid>
              <a:tr h="450215">
                <a:tc>
                  <a:txBody>
                    <a:bodyPr/>
                    <a:lstStyle/>
                    <a:p>
                      <a:pPr indent="127000" algn="ctr">
                        <a:lnSpc>
                          <a:spcPts val="1570"/>
                        </a:lnSpc>
                        <a:spcAft>
                          <a:spcPts val="0"/>
                        </a:spcAft>
                      </a:pPr>
                      <a:r>
                        <a:rPr lang="zh-CN" sz="2400" kern="0" dirty="0">
                          <a:solidFill>
                            <a:srgbClr val="000000"/>
                          </a:solidFill>
                          <a:effectLst/>
                          <a:latin typeface="楷体" panose="02010609060101010101" charset="-122"/>
                          <a:ea typeface="楷体" panose="02010609060101010101" charset="-122"/>
                          <a:cs typeface="楷体" panose="02010609060101010101" charset="-122"/>
                        </a:rPr>
                        <a:t>参 数 名 称</a:t>
                      </a:r>
                      <a:endParaRPr lang="zh-CN" sz="2400" kern="0" dirty="0">
                        <a:solidFill>
                          <a:srgbClr val="000000"/>
                        </a:solidFill>
                        <a:effectLst/>
                        <a:latin typeface="楷体" panose="02010609060101010101" charset="-122"/>
                        <a:ea typeface="楷体" panose="02010609060101010101" charset="-122"/>
                        <a:cs typeface="楷体" panose="02010609060101010101" charset="-122"/>
                      </a:endParaRPr>
                    </a:p>
                  </a:txBody>
                  <a:tcPr marL="68580" marR="68580"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indent="127000" algn="ctr">
                        <a:lnSpc>
                          <a:spcPts val="1570"/>
                        </a:lnSpc>
                        <a:spcAft>
                          <a:spcPts val="0"/>
                        </a:spcAft>
                      </a:pPr>
                      <a:r>
                        <a:rPr lang="zh-CN" sz="2400" kern="0">
                          <a:solidFill>
                            <a:srgbClr val="000000"/>
                          </a:solidFill>
                          <a:effectLst/>
                          <a:latin typeface="楷体" panose="02010609060101010101" charset="-122"/>
                          <a:ea typeface="楷体" panose="02010609060101010101" charset="-122"/>
                          <a:cs typeface="楷体" panose="02010609060101010101" charset="-122"/>
                        </a:rPr>
                        <a:t>参 数 注 释</a:t>
                      </a:r>
                      <a:endParaRPr lang="zh-CN" sz="2400" kern="0">
                        <a:solidFill>
                          <a:srgbClr val="000000"/>
                        </a:solidFill>
                        <a:effectLst/>
                        <a:latin typeface="楷体" panose="02010609060101010101" charset="-122"/>
                        <a:ea typeface="楷体" panose="02010609060101010101" charset="-122"/>
                        <a:cs typeface="楷体" panose="02010609060101010101" charset="-122"/>
                      </a:endParaRPr>
                    </a:p>
                  </a:txBody>
                  <a:tcPr marL="68580" marR="68580" marT="0"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r>
              <a:tr h="450215">
                <a:tc>
                  <a:txBody>
                    <a:bodyPr/>
                    <a:lstStyle/>
                    <a:p>
                      <a:pPr indent="107950" algn="just">
                        <a:lnSpc>
                          <a:spcPts val="1570"/>
                        </a:lnSpc>
                        <a:spcAft>
                          <a:spcPts val="0"/>
                        </a:spcAft>
                      </a:pPr>
                      <a:r>
                        <a:rPr lang="en-US" sz="2400" kern="0" dirty="0">
                          <a:solidFill>
                            <a:srgbClr val="000000"/>
                          </a:solidFill>
                          <a:effectLst/>
                          <a:latin typeface="Times New Roman" panose="02020603050405020304" pitchFamily="18" charset="0"/>
                          <a:ea typeface="宋体" panose="02010600030101010101" pitchFamily="2" charset="-122"/>
                        </a:rPr>
                        <a:t>Name</a:t>
                      </a:r>
                      <a:endParaRPr lang="en-US" sz="2400" kern="0" dirty="0">
                        <a:solidFill>
                          <a:srgbClr val="000000"/>
                        </a:solidFill>
                        <a:effectLst/>
                        <a:latin typeface="Times New Roman" panose="02020603050405020304" pitchFamily="18" charset="0"/>
                        <a:ea typeface="宋体" panose="02010600030101010101" pitchFamily="2" charset="-122"/>
                      </a:endParaRPr>
                    </a:p>
                  </a:txBody>
                  <a:tcPr marL="68580" marR="68580"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107950" algn="just">
                        <a:lnSpc>
                          <a:spcPts val="1570"/>
                        </a:lnSpc>
                        <a:spcAft>
                          <a:spcPts val="0"/>
                        </a:spcAft>
                      </a:pPr>
                      <a:r>
                        <a:rPr lang="en-US" sz="2400" kern="0">
                          <a:solidFill>
                            <a:srgbClr val="000000"/>
                          </a:solidFill>
                          <a:effectLst/>
                          <a:latin typeface="Times New Roman" panose="02020603050405020304" pitchFamily="18" charset="0"/>
                          <a:ea typeface="宋体" panose="02010600030101010101" pitchFamily="2" charset="-122"/>
                        </a:rPr>
                        <a:t>I/O</a:t>
                      </a:r>
                      <a:r>
                        <a:rPr lang="zh-CN" sz="2400" kern="0">
                          <a:solidFill>
                            <a:srgbClr val="000000"/>
                          </a:solidFill>
                          <a:effectLst/>
                          <a:latin typeface="Times New Roman" panose="02020603050405020304" pitchFamily="18" charset="0"/>
                          <a:ea typeface="宋体" panose="02010600030101010101" pitchFamily="2" charset="-122"/>
                        </a:rPr>
                        <a:t>单元名称</a:t>
                      </a:r>
                      <a:endParaRPr lang="zh-CN" sz="2400" kern="0">
                        <a:solidFill>
                          <a:srgbClr val="000000"/>
                        </a:solidFill>
                        <a:effectLst/>
                        <a:latin typeface="Times New Roman" panose="02020603050405020304" pitchFamily="18" charset="0"/>
                        <a:ea typeface="宋体" panose="02010600030101010101" pitchFamily="2" charset="-122"/>
                      </a:endParaRPr>
                    </a:p>
                  </a:txBody>
                  <a:tcPr marL="68580" marR="68580" marT="0"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50215">
                <a:tc>
                  <a:txBody>
                    <a:bodyPr/>
                    <a:lstStyle/>
                    <a:p>
                      <a:pPr indent="107950" algn="just">
                        <a:lnSpc>
                          <a:spcPts val="1570"/>
                        </a:lnSpc>
                        <a:spcAft>
                          <a:spcPts val="0"/>
                        </a:spcAft>
                      </a:pPr>
                      <a:r>
                        <a:rPr lang="en-US" sz="2400" kern="0" dirty="0">
                          <a:solidFill>
                            <a:srgbClr val="000000"/>
                          </a:solidFill>
                          <a:effectLst/>
                          <a:latin typeface="Times New Roman" panose="02020603050405020304" pitchFamily="18" charset="0"/>
                          <a:ea typeface="宋体" panose="02010600030101010101" pitchFamily="2" charset="-122"/>
                        </a:rPr>
                        <a:t>Type of Unit</a:t>
                      </a:r>
                      <a:endParaRPr lang="en-US" sz="2400" kern="0" dirty="0">
                        <a:solidFill>
                          <a:srgbClr val="000000"/>
                        </a:solidFill>
                        <a:effectLst/>
                        <a:latin typeface="Times New Roman" panose="02020603050405020304" pitchFamily="18" charset="0"/>
                        <a:ea typeface="宋体" panose="02010600030101010101" pitchFamily="2" charset="-122"/>
                      </a:endParaRPr>
                    </a:p>
                  </a:txBody>
                  <a:tcPr marL="68580" marR="68580"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107950" algn="just">
                        <a:lnSpc>
                          <a:spcPts val="1570"/>
                        </a:lnSpc>
                        <a:spcAft>
                          <a:spcPts val="0"/>
                        </a:spcAft>
                      </a:pPr>
                      <a:r>
                        <a:rPr lang="en-US" sz="2400" kern="0">
                          <a:solidFill>
                            <a:srgbClr val="000000"/>
                          </a:solidFill>
                          <a:effectLst/>
                          <a:latin typeface="Times New Roman" panose="02020603050405020304" pitchFamily="18" charset="0"/>
                          <a:ea typeface="宋体" panose="02010600030101010101" pitchFamily="2" charset="-122"/>
                        </a:rPr>
                        <a:t>I/O</a:t>
                      </a:r>
                      <a:r>
                        <a:rPr lang="zh-CN" sz="2400" kern="0">
                          <a:solidFill>
                            <a:srgbClr val="000000"/>
                          </a:solidFill>
                          <a:effectLst/>
                          <a:latin typeface="Times New Roman" panose="02020603050405020304" pitchFamily="18" charset="0"/>
                          <a:ea typeface="宋体" panose="02010600030101010101" pitchFamily="2" charset="-122"/>
                        </a:rPr>
                        <a:t>单元类型</a:t>
                      </a:r>
                      <a:endParaRPr lang="zh-CN" sz="2400" kern="0">
                        <a:solidFill>
                          <a:srgbClr val="000000"/>
                        </a:solidFill>
                        <a:effectLst/>
                        <a:latin typeface="Times New Roman" panose="02020603050405020304" pitchFamily="18" charset="0"/>
                        <a:ea typeface="宋体" panose="02010600030101010101" pitchFamily="2" charset="-122"/>
                      </a:endParaRPr>
                    </a:p>
                  </a:txBody>
                  <a:tcPr marL="68580" marR="68580" marT="0"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50215">
                <a:tc>
                  <a:txBody>
                    <a:bodyPr/>
                    <a:lstStyle/>
                    <a:p>
                      <a:pPr indent="107950" algn="just">
                        <a:lnSpc>
                          <a:spcPts val="1570"/>
                        </a:lnSpc>
                        <a:spcAft>
                          <a:spcPts val="0"/>
                        </a:spcAft>
                      </a:pPr>
                      <a:r>
                        <a:rPr lang="en-US" sz="2400" kern="0" dirty="0">
                          <a:solidFill>
                            <a:srgbClr val="000000"/>
                          </a:solidFill>
                          <a:effectLst/>
                          <a:latin typeface="Times New Roman" panose="02020603050405020304" pitchFamily="18" charset="0"/>
                          <a:ea typeface="宋体" panose="02010600030101010101" pitchFamily="2" charset="-122"/>
                        </a:rPr>
                        <a:t>Connected to Bus</a:t>
                      </a:r>
                      <a:endParaRPr lang="en-US" sz="2400" kern="0" dirty="0">
                        <a:solidFill>
                          <a:srgbClr val="000000"/>
                        </a:solidFill>
                        <a:effectLst/>
                        <a:latin typeface="Times New Roman" panose="02020603050405020304" pitchFamily="18" charset="0"/>
                        <a:ea typeface="宋体" panose="02010600030101010101" pitchFamily="2" charset="-122"/>
                      </a:endParaRPr>
                    </a:p>
                  </a:txBody>
                  <a:tcPr marL="68580" marR="68580"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107950" algn="just">
                        <a:lnSpc>
                          <a:spcPts val="1570"/>
                        </a:lnSpc>
                        <a:spcAft>
                          <a:spcPts val="0"/>
                        </a:spcAft>
                      </a:pPr>
                      <a:r>
                        <a:rPr lang="en-US" sz="2400" kern="0" dirty="0">
                          <a:solidFill>
                            <a:srgbClr val="000000"/>
                          </a:solidFill>
                          <a:effectLst/>
                          <a:latin typeface="Times New Roman" panose="02020603050405020304" pitchFamily="18" charset="0"/>
                          <a:ea typeface="宋体" panose="02010600030101010101" pitchFamily="2" charset="-122"/>
                        </a:rPr>
                        <a:t>I/O</a:t>
                      </a:r>
                      <a:r>
                        <a:rPr lang="zh-CN" sz="2400" kern="0" dirty="0">
                          <a:solidFill>
                            <a:srgbClr val="000000"/>
                          </a:solidFill>
                          <a:effectLst/>
                          <a:latin typeface="Times New Roman" panose="02020603050405020304" pitchFamily="18" charset="0"/>
                          <a:ea typeface="宋体" panose="02010600030101010101" pitchFamily="2" charset="-122"/>
                        </a:rPr>
                        <a:t>单元所在总线</a:t>
                      </a:r>
                      <a:endParaRPr lang="zh-CN" sz="2400" kern="0" dirty="0">
                        <a:solidFill>
                          <a:srgbClr val="000000"/>
                        </a:solidFill>
                        <a:effectLst/>
                        <a:latin typeface="Times New Roman" panose="02020603050405020304" pitchFamily="18" charset="0"/>
                        <a:ea typeface="宋体" panose="02010600030101010101" pitchFamily="2" charset="-122"/>
                      </a:endParaRPr>
                    </a:p>
                  </a:txBody>
                  <a:tcPr marL="68580" marR="68580" marT="0"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50215">
                <a:tc>
                  <a:txBody>
                    <a:bodyPr/>
                    <a:lstStyle/>
                    <a:p>
                      <a:pPr indent="107950" algn="just">
                        <a:lnSpc>
                          <a:spcPts val="1570"/>
                        </a:lnSpc>
                        <a:spcAft>
                          <a:spcPts val="0"/>
                        </a:spcAft>
                      </a:pPr>
                      <a:r>
                        <a:rPr lang="en-US" sz="2400" kern="0">
                          <a:solidFill>
                            <a:srgbClr val="000000"/>
                          </a:solidFill>
                          <a:effectLst/>
                          <a:latin typeface="Times New Roman" panose="02020603050405020304" pitchFamily="18" charset="0"/>
                          <a:ea typeface="宋体" panose="02010600030101010101" pitchFamily="2" charset="-122"/>
                        </a:rPr>
                        <a:t>DeviceNet Address</a:t>
                      </a:r>
                      <a:endParaRPr lang="en-US" sz="2400" kern="0">
                        <a:solidFill>
                          <a:srgbClr val="000000"/>
                        </a:solidFill>
                        <a:effectLst/>
                        <a:latin typeface="Times New Roman" panose="02020603050405020304" pitchFamily="18" charset="0"/>
                        <a:ea typeface="宋体" panose="02010600030101010101" pitchFamily="2" charset="-122"/>
                      </a:endParaRPr>
                    </a:p>
                  </a:txBody>
                  <a:tcPr marL="68580" marR="68580"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107950" algn="just">
                        <a:lnSpc>
                          <a:spcPts val="1570"/>
                        </a:lnSpc>
                        <a:spcAft>
                          <a:spcPts val="0"/>
                        </a:spcAft>
                      </a:pPr>
                      <a:r>
                        <a:rPr lang="en-US" sz="2400" kern="0" dirty="0">
                          <a:solidFill>
                            <a:srgbClr val="000000"/>
                          </a:solidFill>
                          <a:effectLst/>
                          <a:latin typeface="Times New Roman" panose="02020603050405020304" pitchFamily="18" charset="0"/>
                          <a:ea typeface="宋体" panose="02010600030101010101" pitchFamily="2" charset="-122"/>
                        </a:rPr>
                        <a:t>I/O</a:t>
                      </a:r>
                      <a:r>
                        <a:rPr lang="zh-CN" sz="2400" kern="0" dirty="0">
                          <a:solidFill>
                            <a:srgbClr val="000000"/>
                          </a:solidFill>
                          <a:effectLst/>
                          <a:latin typeface="Times New Roman" panose="02020603050405020304" pitchFamily="18" charset="0"/>
                          <a:ea typeface="宋体" panose="02010600030101010101" pitchFamily="2" charset="-122"/>
                        </a:rPr>
                        <a:t>单元所占用总线地址</a:t>
                      </a:r>
                      <a:endParaRPr lang="zh-CN" sz="2400" kern="0" dirty="0">
                        <a:solidFill>
                          <a:srgbClr val="000000"/>
                        </a:solidFill>
                        <a:effectLst/>
                        <a:latin typeface="Times New Roman" panose="02020603050405020304" pitchFamily="18" charset="0"/>
                        <a:ea typeface="宋体" panose="02010600030101010101" pitchFamily="2" charset="-122"/>
                      </a:endParaRPr>
                    </a:p>
                  </a:txBody>
                  <a:tcPr marL="68580" marR="68580" marT="0"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pic>
        <p:nvPicPr>
          <p:cNvPr id="4" name="图片 3"/>
          <p:cNvPicPr>
            <a:picLocks noChangeAspect="1"/>
          </p:cNvPicPr>
          <p:nvPr>
            <p:custDataLst>
              <p:tags r:id="rId6"/>
            </p:custDataLst>
          </p:nvPr>
        </p:nvPicPr>
        <p:blipFill>
          <a:blip r:embed="rId7"/>
          <a:stretch>
            <a:fillRect/>
          </a:stretch>
        </p:blipFill>
        <p:spPr>
          <a:xfrm>
            <a:off x="7320280" y="1052830"/>
            <a:ext cx="4537710" cy="5363845"/>
          </a:xfrm>
          <a:prstGeom prst="rect">
            <a:avLst/>
          </a:prstGeo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3" name="文本框 2"/>
          <p:cNvSpPr txBox="1"/>
          <p:nvPr/>
        </p:nvSpPr>
        <p:spPr>
          <a:xfrm>
            <a:off x="697187" y="1"/>
            <a:ext cx="3061322" cy="645160"/>
          </a:xfrm>
          <a:prstGeom prst="rect">
            <a:avLst/>
          </a:prstGeom>
          <a:noFill/>
          <a:ln w="9525">
            <a:noFill/>
          </a:ln>
        </p:spPr>
        <p:txBody>
          <a:bodyPr wrap="square" anchor="t" anchorCtr="0">
            <a:spAutoFit/>
          </a:bodyPr>
          <a:lstStyle/>
          <a:p>
            <a:r>
              <a:rPr lang="zh-CN" altLang="en-US" sz="2400" b="1">
                <a:solidFill>
                  <a:srgbClr val="0070C0"/>
                </a:solidFill>
                <a:latin typeface="新宋体" panose="02010609030101010101" charset="-122"/>
                <a:ea typeface="新宋体" panose="02010609030101010101" charset="-122"/>
              </a:rPr>
              <a:t>深圳市宝山技工学校</a:t>
            </a:r>
            <a:endParaRPr lang="zh-CN" altLang="en-US" sz="2400" b="1">
              <a:solidFill>
                <a:srgbClr val="0070C0"/>
              </a:solidFill>
              <a:latin typeface="Arial" panose="020B0604020202020204" pitchFamily="34" charset="0"/>
              <a:ea typeface="宋体" panose="02010600030101010101" pitchFamily="2" charset="-122"/>
            </a:endParaRPr>
          </a:p>
          <a:p>
            <a:r>
              <a:rPr lang="en-US" altLang="zh-CN" sz="1200" i="1">
                <a:solidFill>
                  <a:srgbClr val="0070C0"/>
                </a:solidFill>
                <a:latin typeface="Arial" panose="020B0604020202020204" pitchFamily="34" charset="0"/>
                <a:ea typeface="宋体" panose="02010600030101010101" pitchFamily="2" charset="-122"/>
              </a:rPr>
              <a:t>Shenzhen Baoshan Technlcal School</a:t>
            </a:r>
            <a:endParaRPr lang="en-US" altLang="zh-CN" sz="1200" i="1">
              <a:solidFill>
                <a:srgbClr val="0070C0"/>
              </a:solidFill>
              <a:latin typeface="Arial" panose="020B0604020202020204" pitchFamily="34" charset="0"/>
              <a:ea typeface="宋体" panose="02010600030101010101" pitchFamily="2" charset="-122"/>
            </a:endParaRPr>
          </a:p>
        </p:txBody>
      </p:sp>
      <p:pic>
        <p:nvPicPr>
          <p:cNvPr id="8194" name="图片 3" descr="6b8708cbff3fdcecba2b531040b50f4"/>
          <p:cNvPicPr>
            <a:picLocks noChangeAspect="1"/>
          </p:cNvPicPr>
          <p:nvPr/>
        </p:nvPicPr>
        <p:blipFill>
          <a:blip r:embed="rId1"/>
          <a:stretch>
            <a:fillRect/>
          </a:stretch>
        </p:blipFill>
        <p:spPr>
          <a:xfrm>
            <a:off x="2081" y="44452"/>
            <a:ext cx="655432" cy="655669"/>
          </a:xfrm>
          <a:prstGeom prst="rect">
            <a:avLst/>
          </a:prstGeom>
          <a:noFill/>
          <a:ln w="9525">
            <a:noFill/>
          </a:ln>
        </p:spPr>
      </p:pic>
      <p:sp>
        <p:nvSpPr>
          <p:cNvPr id="8195" name="文本框 2"/>
          <p:cNvSpPr txBox="1"/>
          <p:nvPr>
            <p:custDataLst>
              <p:tags r:id="rId2"/>
            </p:custDataLst>
          </p:nvPr>
        </p:nvSpPr>
        <p:spPr>
          <a:xfrm>
            <a:off x="601967" y="836652"/>
            <a:ext cx="5397385" cy="645160"/>
          </a:xfrm>
          <a:prstGeom prst="rect">
            <a:avLst/>
          </a:prstGeom>
          <a:noFill/>
          <a:ln w="9525">
            <a:noFill/>
          </a:ln>
        </p:spPr>
        <p:txBody>
          <a:bodyPr wrap="square" anchor="t" anchorCtr="0">
            <a:spAutoFit/>
          </a:bodyPr>
          <a:lstStyle/>
          <a:p>
            <a:r>
              <a:rPr lang="zh-CN" altLang="en-US" sz="3600" b="1" dirty="0">
                <a:solidFill>
                  <a:srgbClr val="0070C0"/>
                </a:solidFill>
                <a:latin typeface="楷体" panose="02010609060101010101" charset="-122"/>
                <a:ea typeface="楷体" panose="02010609060101010101" charset="-122"/>
                <a:sym typeface="宋体" panose="02010600030101010101" pitchFamily="2" charset="-122"/>
              </a:rPr>
              <a:t>配置</a:t>
            </a:r>
            <a:r>
              <a:rPr lang="en-US" altLang="zh-CN" sz="3600" b="1" dirty="0">
                <a:solidFill>
                  <a:srgbClr val="0070C0"/>
                </a:solidFill>
                <a:latin typeface="楷体" panose="02010609060101010101" charset="-122"/>
                <a:ea typeface="楷体" panose="02010609060101010101" charset="-122"/>
                <a:sym typeface="宋体" panose="02010600030101010101" pitchFamily="2" charset="-122"/>
              </a:rPr>
              <a:t>DSQC652</a:t>
            </a:r>
            <a:r>
              <a:rPr lang="zh-CN" altLang="en-US" sz="3600" b="1" dirty="0">
                <a:solidFill>
                  <a:srgbClr val="0070C0"/>
                </a:solidFill>
                <a:latin typeface="楷体" panose="02010609060101010101" charset="-122"/>
                <a:ea typeface="楷体" panose="02010609060101010101" charset="-122"/>
                <a:sym typeface="宋体" panose="02010600030101010101" pitchFamily="2" charset="-122"/>
              </a:rPr>
              <a:t>板卡</a:t>
            </a:r>
            <a:endParaRPr lang="zh-CN" altLang="en-US" sz="3600" b="1" dirty="0">
              <a:solidFill>
                <a:srgbClr val="0070C0"/>
              </a:solidFill>
              <a:latin typeface="楷体" panose="02010609060101010101" charset="-122"/>
              <a:ea typeface="楷体" panose="02010609060101010101" charset="-122"/>
            </a:endParaRPr>
          </a:p>
        </p:txBody>
      </p:sp>
      <p:sp>
        <p:nvSpPr>
          <p:cNvPr id="8198" name="文本框 3"/>
          <p:cNvSpPr txBox="1"/>
          <p:nvPr>
            <p:custDataLst>
              <p:tags r:id="rId3"/>
            </p:custDataLst>
          </p:nvPr>
        </p:nvSpPr>
        <p:spPr>
          <a:xfrm>
            <a:off x="338525" y="1557410"/>
            <a:ext cx="4858097" cy="3969385"/>
          </a:xfrm>
          <a:prstGeom prst="rect">
            <a:avLst/>
          </a:prstGeom>
          <a:noFill/>
          <a:ln w="9525">
            <a:noFill/>
          </a:ln>
        </p:spPr>
        <p:txBody>
          <a:bodyPr wrap="square" anchor="t" anchorCtr="0">
            <a:spAutoFit/>
          </a:bodyPr>
          <a:lstStyle/>
          <a:p>
            <a:pPr>
              <a:lnSpc>
                <a:spcPct val="150000"/>
              </a:lnSpc>
            </a:pPr>
            <a:r>
              <a:rPr lang="en-US" altLang="zh-CN" sz="2400" dirty="0">
                <a:latin typeface="华文楷体" panose="02010600040101010101" charset="-122"/>
                <a:ea typeface="华文楷体" panose="02010600040101010101" charset="-122"/>
                <a:sym typeface="宋体" panose="02010600030101010101" pitchFamily="2" charset="-122"/>
              </a:rPr>
              <a:t>ABB</a:t>
            </a:r>
            <a:r>
              <a:rPr lang="zh-CN" altLang="en-US" sz="2400" dirty="0">
                <a:latin typeface="华文楷体" panose="02010600040101010101" charset="-122"/>
                <a:ea typeface="华文楷体" panose="02010600040101010101" charset="-122"/>
                <a:sym typeface="宋体" panose="02010600030101010101" pitchFamily="2" charset="-122"/>
              </a:rPr>
              <a:t>机器人常用的板卡：</a:t>
            </a:r>
            <a:r>
              <a:rPr lang="en-US" altLang="zh-CN" sz="2400" dirty="0">
                <a:latin typeface="华文楷体" panose="02010600040101010101" charset="-122"/>
                <a:ea typeface="华文楷体" panose="02010600040101010101" charset="-122"/>
                <a:sym typeface="宋体" panose="02010600030101010101" pitchFamily="2" charset="-122"/>
              </a:rPr>
              <a:t>DSQC652</a:t>
            </a:r>
            <a:endParaRPr lang="en-US" altLang="zh-CN" sz="2400" dirty="0">
              <a:latin typeface="华文楷体" panose="02010600040101010101" charset="-122"/>
              <a:ea typeface="华文楷体" panose="02010600040101010101" charset="-122"/>
              <a:sym typeface="宋体" panose="02010600030101010101" pitchFamily="2" charset="-122"/>
            </a:endParaRPr>
          </a:p>
          <a:p>
            <a:pPr>
              <a:lnSpc>
                <a:spcPct val="150000"/>
              </a:lnSpc>
            </a:pPr>
            <a:endParaRPr lang="en-US" altLang="zh-CN" sz="2400" dirty="0">
              <a:latin typeface="华文楷体" panose="02010600040101010101" charset="-122"/>
              <a:ea typeface="华文楷体" panose="02010600040101010101" charset="-122"/>
              <a:sym typeface="宋体" panose="02010600030101010101" pitchFamily="2" charset="-122"/>
            </a:endParaRPr>
          </a:p>
          <a:p>
            <a:pPr>
              <a:lnSpc>
                <a:spcPct val="150000"/>
              </a:lnSpc>
            </a:pPr>
            <a:r>
              <a:rPr lang="zh-CN" altLang="en-US" sz="2400" dirty="0">
                <a:latin typeface="华文楷体" panose="02010600040101010101" charset="-122"/>
                <a:ea typeface="华文楷体" panose="02010600040101010101" charset="-122"/>
                <a:sym typeface="宋体" panose="02010600030101010101" pitchFamily="2" charset="-122"/>
              </a:rPr>
              <a:t>步骤：</a:t>
            </a:r>
            <a:endParaRPr lang="en-US" altLang="zh-CN" sz="2400" dirty="0">
              <a:latin typeface="华文楷体" panose="02010600040101010101" charset="-122"/>
              <a:ea typeface="华文楷体" panose="02010600040101010101" charset="-122"/>
              <a:sym typeface="宋体" panose="02010600030101010101" pitchFamily="2" charset="-122"/>
            </a:endParaRPr>
          </a:p>
          <a:p>
            <a:pPr>
              <a:lnSpc>
                <a:spcPct val="150000"/>
              </a:lnSpc>
            </a:pPr>
            <a:r>
              <a:rPr lang="en-US" altLang="zh-CN" sz="2400" b="1" dirty="0">
                <a:latin typeface="华文楷体" panose="02010600040101010101" charset="-122"/>
                <a:ea typeface="华文楷体" panose="02010600040101010101" charset="-122"/>
                <a:sym typeface="宋体" panose="02010600030101010101" pitchFamily="2" charset="-122"/>
              </a:rPr>
              <a:t>1.</a:t>
            </a:r>
            <a:r>
              <a:rPr lang="zh-CN" altLang="en-US" sz="2400" b="1" dirty="0">
                <a:latin typeface="华文楷体" panose="02010600040101010101" charset="-122"/>
                <a:ea typeface="华文楷体" panose="02010600040101010101" charset="-122"/>
                <a:sym typeface="宋体" panose="02010600030101010101" pitchFamily="2" charset="-122"/>
              </a:rPr>
              <a:t>打开选项卡，在</a:t>
            </a:r>
            <a:r>
              <a:rPr lang="en-US" altLang="zh-CN" sz="2400" b="1" dirty="0">
                <a:latin typeface="华文楷体" panose="02010600040101010101" charset="-122"/>
                <a:ea typeface="华文楷体" panose="02010600040101010101" charset="-122"/>
                <a:sym typeface="宋体" panose="02010600030101010101" pitchFamily="2" charset="-122"/>
              </a:rPr>
              <a:t>“</a:t>
            </a:r>
            <a:r>
              <a:rPr lang="zh-CN" altLang="en-US" sz="2400" b="1" dirty="0">
                <a:latin typeface="华文楷体" panose="02010600040101010101" charset="-122"/>
                <a:ea typeface="华文楷体" panose="02010600040101010101" charset="-122"/>
                <a:sym typeface="宋体" panose="02010600030101010101" pitchFamily="2" charset="-122"/>
              </a:rPr>
              <a:t>控制器</a:t>
            </a:r>
            <a:r>
              <a:rPr lang="en-US" altLang="zh-CN" sz="2400" b="1" dirty="0">
                <a:latin typeface="华文楷体" panose="02010600040101010101" charset="-122"/>
                <a:ea typeface="华文楷体" panose="02010600040101010101" charset="-122"/>
                <a:sym typeface="宋体" panose="02010600030101010101" pitchFamily="2" charset="-122"/>
              </a:rPr>
              <a:t>”</a:t>
            </a:r>
            <a:r>
              <a:rPr lang="zh-CN" altLang="en-US" sz="2400" b="1" dirty="0">
                <a:latin typeface="华文楷体" panose="02010600040101010101" charset="-122"/>
                <a:ea typeface="华文楷体" panose="02010600040101010101" charset="-122"/>
                <a:sym typeface="宋体" panose="02010600030101010101" pitchFamily="2" charset="-122"/>
              </a:rPr>
              <a:t>栏选择</a:t>
            </a:r>
            <a:r>
              <a:rPr lang="en-US" altLang="zh-CN" sz="2400" b="1" dirty="0">
                <a:latin typeface="华文楷体" panose="02010600040101010101" charset="-122"/>
                <a:ea typeface="华文楷体" panose="02010600040101010101" charset="-122"/>
                <a:sym typeface="宋体" panose="02010600030101010101" pitchFamily="2" charset="-122"/>
              </a:rPr>
              <a:t>“</a:t>
            </a:r>
            <a:r>
              <a:rPr lang="zh-CN" altLang="en-US" sz="2400" b="1" dirty="0">
                <a:latin typeface="华文楷体" panose="02010600040101010101" charset="-122"/>
                <a:ea typeface="华文楷体" panose="02010600040101010101" charset="-122"/>
                <a:sym typeface="宋体" panose="02010600030101010101" pitchFamily="2" charset="-122"/>
              </a:rPr>
              <a:t>配置</a:t>
            </a:r>
            <a:r>
              <a:rPr lang="en-US" altLang="zh-CN" sz="2400" b="1" dirty="0">
                <a:latin typeface="华文楷体" panose="02010600040101010101" charset="-122"/>
                <a:ea typeface="华文楷体" panose="02010600040101010101" charset="-122"/>
                <a:sym typeface="宋体" panose="02010600030101010101" pitchFamily="2" charset="-122"/>
              </a:rPr>
              <a:t>”，</a:t>
            </a:r>
            <a:r>
              <a:rPr lang="zh-CN" altLang="en-US" sz="2400" b="1" dirty="0">
                <a:latin typeface="华文楷体" panose="02010600040101010101" charset="-122"/>
                <a:ea typeface="华文楷体" panose="02010600040101010101" charset="-122"/>
                <a:sym typeface="宋体" panose="02010600030101010101" pitchFamily="2" charset="-122"/>
              </a:rPr>
              <a:t>找到</a:t>
            </a:r>
            <a:r>
              <a:rPr lang="en-US" altLang="zh-CN" sz="2400" b="1" dirty="0">
                <a:latin typeface="华文楷体" panose="02010600040101010101" charset="-122"/>
                <a:ea typeface="华文楷体" panose="02010600040101010101" charset="-122"/>
                <a:sym typeface="宋体" panose="02010600030101010101" pitchFamily="2" charset="-122"/>
              </a:rPr>
              <a:t>“I/O System”，</a:t>
            </a:r>
            <a:r>
              <a:rPr lang="zh-CN" altLang="en-US" sz="2400" b="1" dirty="0">
                <a:latin typeface="华文楷体" panose="02010600040101010101" charset="-122"/>
                <a:ea typeface="华文楷体" panose="02010600040101010101" charset="-122"/>
                <a:sym typeface="宋体" panose="02010600030101010101" pitchFamily="2" charset="-122"/>
              </a:rPr>
              <a:t>点击打开。</a:t>
            </a:r>
            <a:endParaRPr lang="en-US" altLang="zh-CN" sz="2400" b="1" dirty="0">
              <a:latin typeface="华文楷体" panose="02010600040101010101" charset="-122"/>
              <a:ea typeface="华文楷体" panose="02010600040101010101" charset="-122"/>
              <a:sym typeface="宋体" panose="02010600030101010101" pitchFamily="2" charset="-122"/>
            </a:endParaRPr>
          </a:p>
          <a:p>
            <a:pPr>
              <a:lnSpc>
                <a:spcPct val="150000"/>
              </a:lnSpc>
            </a:pPr>
            <a:endParaRPr lang="zh-CN" altLang="en-US" sz="2400" dirty="0">
              <a:latin typeface="华文楷体" panose="02010600040101010101" charset="-122"/>
              <a:ea typeface="华文楷体" panose="02010600040101010101" charset="-122"/>
              <a:sym typeface="宋体" panose="02010600030101010101" pitchFamily="2" charset="-122"/>
            </a:endParaRPr>
          </a:p>
        </p:txBody>
      </p:sp>
      <p:sp>
        <p:nvSpPr>
          <p:cNvPr id="5" name="流程图: 过程 4"/>
          <p:cNvSpPr/>
          <p:nvPr>
            <p:custDataLst>
              <p:tags r:id="rId4"/>
            </p:custDataLst>
          </p:nvPr>
        </p:nvSpPr>
        <p:spPr>
          <a:xfrm>
            <a:off x="2081" y="700121"/>
            <a:ext cx="12188156" cy="85729"/>
          </a:xfrm>
          <a:prstGeom prst="flowChartProcess">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endParaRPr lang="zh-CN" altLang="en-US" sz="100" strike="noStrike" noProof="1"/>
          </a:p>
        </p:txBody>
      </p:sp>
      <p:pic>
        <p:nvPicPr>
          <p:cNvPr id="1026"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196622" y="2150500"/>
            <a:ext cx="6875777" cy="25903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3" name="文本框 2"/>
          <p:cNvSpPr txBox="1"/>
          <p:nvPr/>
        </p:nvSpPr>
        <p:spPr>
          <a:xfrm>
            <a:off x="697187" y="1"/>
            <a:ext cx="3061322" cy="645160"/>
          </a:xfrm>
          <a:prstGeom prst="rect">
            <a:avLst/>
          </a:prstGeom>
          <a:noFill/>
          <a:ln w="9525">
            <a:noFill/>
          </a:ln>
        </p:spPr>
        <p:txBody>
          <a:bodyPr wrap="square" anchor="t" anchorCtr="0">
            <a:spAutoFit/>
          </a:bodyPr>
          <a:lstStyle/>
          <a:p>
            <a:r>
              <a:rPr lang="zh-CN" altLang="en-US" sz="2400" b="1">
                <a:solidFill>
                  <a:srgbClr val="0070C0"/>
                </a:solidFill>
                <a:latin typeface="新宋体" panose="02010609030101010101" charset="-122"/>
                <a:ea typeface="新宋体" panose="02010609030101010101" charset="-122"/>
              </a:rPr>
              <a:t>深圳市宝山技工学校</a:t>
            </a:r>
            <a:endParaRPr lang="zh-CN" altLang="en-US" sz="2400" b="1">
              <a:solidFill>
                <a:srgbClr val="0070C0"/>
              </a:solidFill>
              <a:latin typeface="Arial" panose="020B0604020202020204" pitchFamily="34" charset="0"/>
              <a:ea typeface="宋体" panose="02010600030101010101" pitchFamily="2" charset="-122"/>
            </a:endParaRPr>
          </a:p>
          <a:p>
            <a:r>
              <a:rPr lang="en-US" altLang="zh-CN" sz="1200" i="1">
                <a:solidFill>
                  <a:srgbClr val="0070C0"/>
                </a:solidFill>
                <a:latin typeface="Arial" panose="020B0604020202020204" pitchFamily="34" charset="0"/>
                <a:ea typeface="宋体" panose="02010600030101010101" pitchFamily="2" charset="-122"/>
              </a:rPr>
              <a:t>Shenzhen Baoshan Technlcal School</a:t>
            </a:r>
            <a:endParaRPr lang="en-US" altLang="zh-CN" sz="1200" i="1">
              <a:solidFill>
                <a:srgbClr val="0070C0"/>
              </a:solidFill>
              <a:latin typeface="Arial" panose="020B0604020202020204" pitchFamily="34" charset="0"/>
              <a:ea typeface="宋体" panose="02010600030101010101" pitchFamily="2" charset="-122"/>
            </a:endParaRPr>
          </a:p>
        </p:txBody>
      </p:sp>
      <p:pic>
        <p:nvPicPr>
          <p:cNvPr id="8194" name="图片 3" descr="6b8708cbff3fdcecba2b531040b50f4"/>
          <p:cNvPicPr>
            <a:picLocks noChangeAspect="1"/>
          </p:cNvPicPr>
          <p:nvPr/>
        </p:nvPicPr>
        <p:blipFill>
          <a:blip r:embed="rId1"/>
          <a:stretch>
            <a:fillRect/>
          </a:stretch>
        </p:blipFill>
        <p:spPr>
          <a:xfrm>
            <a:off x="2081" y="44452"/>
            <a:ext cx="655432" cy="655669"/>
          </a:xfrm>
          <a:prstGeom prst="rect">
            <a:avLst/>
          </a:prstGeom>
          <a:noFill/>
          <a:ln w="9525">
            <a:noFill/>
          </a:ln>
        </p:spPr>
      </p:pic>
      <p:sp>
        <p:nvSpPr>
          <p:cNvPr id="8195" name="文本框 2"/>
          <p:cNvSpPr txBox="1"/>
          <p:nvPr>
            <p:custDataLst>
              <p:tags r:id="rId2"/>
            </p:custDataLst>
          </p:nvPr>
        </p:nvSpPr>
        <p:spPr>
          <a:xfrm>
            <a:off x="601967" y="836652"/>
            <a:ext cx="5397385" cy="645160"/>
          </a:xfrm>
          <a:prstGeom prst="rect">
            <a:avLst/>
          </a:prstGeom>
          <a:noFill/>
          <a:ln w="9525">
            <a:noFill/>
          </a:ln>
        </p:spPr>
        <p:txBody>
          <a:bodyPr wrap="square" anchor="t" anchorCtr="0">
            <a:spAutoFit/>
          </a:bodyPr>
          <a:lstStyle/>
          <a:p>
            <a:r>
              <a:rPr lang="zh-CN" altLang="en-US" sz="3600" b="1" dirty="0">
                <a:solidFill>
                  <a:srgbClr val="0070C0"/>
                </a:solidFill>
                <a:latin typeface="楷体" panose="02010609060101010101" charset="-122"/>
                <a:ea typeface="楷体" panose="02010609060101010101" charset="-122"/>
                <a:sym typeface="宋体" panose="02010600030101010101" pitchFamily="2" charset="-122"/>
              </a:rPr>
              <a:t>配置</a:t>
            </a:r>
            <a:r>
              <a:rPr lang="en-US" altLang="zh-CN" sz="3600" b="1" dirty="0">
                <a:solidFill>
                  <a:srgbClr val="0070C0"/>
                </a:solidFill>
                <a:latin typeface="楷体" panose="02010609060101010101" charset="-122"/>
                <a:ea typeface="楷体" panose="02010609060101010101" charset="-122"/>
                <a:sym typeface="宋体" panose="02010600030101010101" pitchFamily="2" charset="-122"/>
              </a:rPr>
              <a:t>DSQC652</a:t>
            </a:r>
            <a:r>
              <a:rPr lang="zh-CN" altLang="en-US" sz="3600" b="1" dirty="0">
                <a:solidFill>
                  <a:srgbClr val="0070C0"/>
                </a:solidFill>
                <a:latin typeface="楷体" panose="02010609060101010101" charset="-122"/>
                <a:ea typeface="楷体" panose="02010609060101010101" charset="-122"/>
                <a:sym typeface="宋体" panose="02010600030101010101" pitchFamily="2" charset="-122"/>
              </a:rPr>
              <a:t>板卡</a:t>
            </a:r>
            <a:endParaRPr lang="zh-CN" altLang="en-US" sz="3600" b="1" dirty="0">
              <a:solidFill>
                <a:srgbClr val="0070C0"/>
              </a:solidFill>
              <a:latin typeface="楷体" panose="02010609060101010101" charset="-122"/>
              <a:ea typeface="楷体" panose="02010609060101010101" charset="-122"/>
            </a:endParaRPr>
          </a:p>
        </p:txBody>
      </p:sp>
      <p:sp>
        <p:nvSpPr>
          <p:cNvPr id="8198" name="文本框 3"/>
          <p:cNvSpPr txBox="1"/>
          <p:nvPr>
            <p:custDataLst>
              <p:tags r:id="rId3"/>
            </p:custDataLst>
          </p:nvPr>
        </p:nvSpPr>
        <p:spPr>
          <a:xfrm>
            <a:off x="338525" y="1557410"/>
            <a:ext cx="4858097" cy="2861310"/>
          </a:xfrm>
          <a:prstGeom prst="rect">
            <a:avLst/>
          </a:prstGeom>
          <a:noFill/>
          <a:ln w="9525">
            <a:noFill/>
          </a:ln>
        </p:spPr>
        <p:txBody>
          <a:bodyPr wrap="square" anchor="t" anchorCtr="0">
            <a:spAutoFit/>
          </a:bodyPr>
          <a:lstStyle/>
          <a:p>
            <a:pPr>
              <a:lnSpc>
                <a:spcPct val="150000"/>
              </a:lnSpc>
            </a:pPr>
            <a:r>
              <a:rPr lang="en-US" altLang="zh-CN" sz="2400" dirty="0">
                <a:latin typeface="华文楷体" panose="02010600040101010101" charset="-122"/>
                <a:ea typeface="华文楷体" panose="02010600040101010101" charset="-122"/>
                <a:sym typeface="宋体" panose="02010600030101010101" pitchFamily="2" charset="-122"/>
              </a:rPr>
              <a:t>1.</a:t>
            </a:r>
            <a:r>
              <a:rPr lang="zh-CN" altLang="en-US" sz="2400" dirty="0">
                <a:latin typeface="华文楷体" panose="02010600040101010101" charset="-122"/>
                <a:ea typeface="华文楷体" panose="02010600040101010101" charset="-122"/>
                <a:sym typeface="宋体" panose="02010600030101010101" pitchFamily="2" charset="-122"/>
              </a:rPr>
              <a:t>打开选项卡，在</a:t>
            </a:r>
            <a:r>
              <a:rPr lang="en-US" altLang="zh-CN" sz="2400" dirty="0">
                <a:latin typeface="华文楷体" panose="02010600040101010101" charset="-122"/>
                <a:ea typeface="华文楷体" panose="02010600040101010101" charset="-122"/>
                <a:sym typeface="宋体" panose="02010600030101010101" pitchFamily="2" charset="-122"/>
              </a:rPr>
              <a:t>“</a:t>
            </a:r>
            <a:r>
              <a:rPr lang="zh-CN" altLang="en-US" sz="2400" dirty="0">
                <a:latin typeface="华文楷体" panose="02010600040101010101" charset="-122"/>
                <a:ea typeface="华文楷体" panose="02010600040101010101" charset="-122"/>
                <a:sym typeface="宋体" panose="02010600030101010101" pitchFamily="2" charset="-122"/>
              </a:rPr>
              <a:t>控制器</a:t>
            </a:r>
            <a:r>
              <a:rPr lang="en-US" altLang="zh-CN" sz="2400" dirty="0">
                <a:latin typeface="华文楷体" panose="02010600040101010101" charset="-122"/>
                <a:ea typeface="华文楷体" panose="02010600040101010101" charset="-122"/>
                <a:sym typeface="宋体" panose="02010600030101010101" pitchFamily="2" charset="-122"/>
              </a:rPr>
              <a:t>”</a:t>
            </a:r>
            <a:r>
              <a:rPr lang="zh-CN" altLang="en-US" sz="2400" dirty="0">
                <a:latin typeface="华文楷体" panose="02010600040101010101" charset="-122"/>
                <a:ea typeface="华文楷体" panose="02010600040101010101" charset="-122"/>
                <a:sym typeface="宋体" panose="02010600030101010101" pitchFamily="2" charset="-122"/>
              </a:rPr>
              <a:t>栏选择</a:t>
            </a:r>
            <a:r>
              <a:rPr lang="en-US" altLang="zh-CN" sz="2400" dirty="0">
                <a:latin typeface="华文楷体" panose="02010600040101010101" charset="-122"/>
                <a:ea typeface="华文楷体" panose="02010600040101010101" charset="-122"/>
                <a:sym typeface="宋体" panose="02010600030101010101" pitchFamily="2" charset="-122"/>
              </a:rPr>
              <a:t>“</a:t>
            </a:r>
            <a:r>
              <a:rPr lang="zh-CN" altLang="en-US" sz="2400" dirty="0">
                <a:latin typeface="华文楷体" panose="02010600040101010101" charset="-122"/>
                <a:ea typeface="华文楷体" panose="02010600040101010101" charset="-122"/>
                <a:sym typeface="宋体" panose="02010600030101010101" pitchFamily="2" charset="-122"/>
              </a:rPr>
              <a:t>配置</a:t>
            </a:r>
            <a:r>
              <a:rPr lang="en-US" altLang="zh-CN" sz="2400" dirty="0">
                <a:latin typeface="华文楷体" panose="02010600040101010101" charset="-122"/>
                <a:ea typeface="华文楷体" panose="02010600040101010101" charset="-122"/>
                <a:sym typeface="宋体" panose="02010600030101010101" pitchFamily="2" charset="-122"/>
              </a:rPr>
              <a:t>”，</a:t>
            </a:r>
            <a:r>
              <a:rPr lang="zh-CN" altLang="en-US" sz="2400" dirty="0">
                <a:latin typeface="华文楷体" panose="02010600040101010101" charset="-122"/>
                <a:ea typeface="华文楷体" panose="02010600040101010101" charset="-122"/>
                <a:sym typeface="宋体" panose="02010600030101010101" pitchFamily="2" charset="-122"/>
              </a:rPr>
              <a:t>找到</a:t>
            </a:r>
            <a:r>
              <a:rPr lang="en-US" altLang="zh-CN" sz="2400" dirty="0">
                <a:latin typeface="华文楷体" panose="02010600040101010101" charset="-122"/>
                <a:ea typeface="华文楷体" panose="02010600040101010101" charset="-122"/>
                <a:sym typeface="宋体" panose="02010600030101010101" pitchFamily="2" charset="-122"/>
              </a:rPr>
              <a:t>“I/O System”，</a:t>
            </a:r>
            <a:r>
              <a:rPr lang="zh-CN" altLang="en-US" sz="2400" dirty="0">
                <a:latin typeface="华文楷体" panose="02010600040101010101" charset="-122"/>
                <a:ea typeface="华文楷体" panose="02010600040101010101" charset="-122"/>
                <a:sym typeface="宋体" panose="02010600030101010101" pitchFamily="2" charset="-122"/>
              </a:rPr>
              <a:t>点击打开。</a:t>
            </a:r>
            <a:endParaRPr lang="en-US" altLang="zh-CN" sz="2400" dirty="0">
              <a:latin typeface="华文楷体" panose="02010600040101010101" charset="-122"/>
              <a:ea typeface="华文楷体" panose="02010600040101010101" charset="-122"/>
              <a:sym typeface="宋体" panose="02010600030101010101" pitchFamily="2" charset="-122"/>
            </a:endParaRPr>
          </a:p>
          <a:p>
            <a:pPr>
              <a:lnSpc>
                <a:spcPct val="150000"/>
              </a:lnSpc>
            </a:pPr>
            <a:r>
              <a:rPr lang="en-US" altLang="zh-CN" sz="2400" b="1" dirty="0">
                <a:latin typeface="华文楷体" panose="02010600040101010101" charset="-122"/>
                <a:ea typeface="华文楷体" panose="02010600040101010101" charset="-122"/>
                <a:sym typeface="宋体" panose="02010600030101010101" pitchFamily="2" charset="-122"/>
              </a:rPr>
              <a:t>2.</a:t>
            </a:r>
            <a:r>
              <a:rPr lang="zh-CN" altLang="en-US" sz="2400" b="1" dirty="0">
                <a:latin typeface="华文楷体" panose="02010600040101010101" charset="-122"/>
                <a:ea typeface="华文楷体" panose="02010600040101010101" charset="-122"/>
                <a:sym typeface="宋体" panose="02010600030101010101" pitchFamily="2" charset="-122"/>
              </a:rPr>
              <a:t>在</a:t>
            </a:r>
            <a:r>
              <a:rPr lang="en-US" altLang="zh-CN" sz="2400" b="1" dirty="0">
                <a:latin typeface="华文楷体" panose="02010600040101010101" charset="-122"/>
                <a:ea typeface="华文楷体" panose="02010600040101010101" charset="-122"/>
                <a:sym typeface="宋体" panose="02010600030101010101" pitchFamily="2" charset="-122"/>
              </a:rPr>
              <a:t>“</a:t>
            </a:r>
            <a:r>
              <a:rPr lang="en-US" altLang="zh-CN" sz="2400" b="1" dirty="0" err="1">
                <a:latin typeface="华文楷体" panose="02010600040101010101" charset="-122"/>
                <a:ea typeface="华文楷体" panose="02010600040101010101" charset="-122"/>
                <a:sym typeface="宋体" panose="02010600030101010101" pitchFamily="2" charset="-122"/>
              </a:rPr>
              <a:t>DeviceNet</a:t>
            </a:r>
            <a:r>
              <a:rPr lang="en-US" altLang="zh-CN" sz="2400" b="1" dirty="0">
                <a:latin typeface="华文楷体" panose="02010600040101010101" charset="-122"/>
                <a:ea typeface="华文楷体" panose="02010600040101010101" charset="-122"/>
                <a:sym typeface="宋体" panose="02010600030101010101" pitchFamily="2" charset="-122"/>
              </a:rPr>
              <a:t>  Device”，</a:t>
            </a:r>
            <a:r>
              <a:rPr lang="zh-CN" altLang="en-US" sz="2400" b="1" dirty="0">
                <a:latin typeface="华文楷体" panose="02010600040101010101" charset="-122"/>
                <a:ea typeface="华文楷体" panose="02010600040101010101" charset="-122"/>
                <a:sym typeface="宋体" panose="02010600030101010101" pitchFamily="2" charset="-122"/>
              </a:rPr>
              <a:t>右击新建，添加</a:t>
            </a:r>
            <a:r>
              <a:rPr lang="en-US" altLang="zh-CN" sz="2400" b="1" dirty="0">
                <a:latin typeface="华文楷体" panose="02010600040101010101" charset="-122"/>
                <a:ea typeface="华文楷体" panose="02010600040101010101" charset="-122"/>
                <a:sym typeface="宋体" panose="02010600030101010101" pitchFamily="2" charset="-122"/>
              </a:rPr>
              <a:t>d652</a:t>
            </a:r>
            <a:r>
              <a:rPr lang="zh-CN" altLang="en-US" sz="2400" b="1" dirty="0">
                <a:latin typeface="华文楷体" panose="02010600040101010101" charset="-122"/>
                <a:ea typeface="华文楷体" panose="02010600040101010101" charset="-122"/>
                <a:sym typeface="宋体" panose="02010600030101010101" pitchFamily="2" charset="-122"/>
              </a:rPr>
              <a:t>板卡。</a:t>
            </a:r>
            <a:endParaRPr lang="zh-CN" altLang="en-US" sz="2400" b="1" dirty="0">
              <a:latin typeface="华文楷体" panose="02010600040101010101" charset="-122"/>
              <a:ea typeface="华文楷体" panose="02010600040101010101" charset="-122"/>
              <a:sym typeface="宋体" panose="02010600030101010101" pitchFamily="2" charset="-122"/>
            </a:endParaRPr>
          </a:p>
        </p:txBody>
      </p:sp>
      <p:sp>
        <p:nvSpPr>
          <p:cNvPr id="5" name="流程图: 过程 4"/>
          <p:cNvSpPr/>
          <p:nvPr>
            <p:custDataLst>
              <p:tags r:id="rId4"/>
            </p:custDataLst>
          </p:nvPr>
        </p:nvSpPr>
        <p:spPr>
          <a:xfrm>
            <a:off x="2081" y="700121"/>
            <a:ext cx="12188156" cy="85729"/>
          </a:xfrm>
          <a:prstGeom prst="flowChartProcess">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endParaRPr lang="zh-CN" altLang="en-US" sz="100" strike="noStrike" noProof="1"/>
          </a:p>
        </p:txBody>
      </p:sp>
      <p:pic>
        <p:nvPicPr>
          <p:cNvPr id="205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736184" y="2493228"/>
            <a:ext cx="6313906" cy="223796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3" name="文本框 2"/>
          <p:cNvSpPr txBox="1"/>
          <p:nvPr/>
        </p:nvSpPr>
        <p:spPr>
          <a:xfrm>
            <a:off x="697187" y="1"/>
            <a:ext cx="3061322" cy="645160"/>
          </a:xfrm>
          <a:prstGeom prst="rect">
            <a:avLst/>
          </a:prstGeom>
          <a:noFill/>
          <a:ln w="9525">
            <a:noFill/>
          </a:ln>
        </p:spPr>
        <p:txBody>
          <a:bodyPr wrap="square" anchor="t" anchorCtr="0">
            <a:spAutoFit/>
          </a:bodyPr>
          <a:lstStyle/>
          <a:p>
            <a:r>
              <a:rPr lang="zh-CN" altLang="en-US" sz="2400" b="1">
                <a:solidFill>
                  <a:srgbClr val="0070C0"/>
                </a:solidFill>
                <a:latin typeface="新宋体" panose="02010609030101010101" charset="-122"/>
                <a:ea typeface="新宋体" panose="02010609030101010101" charset="-122"/>
              </a:rPr>
              <a:t>深圳市宝山技工学校</a:t>
            </a:r>
            <a:endParaRPr lang="zh-CN" altLang="en-US" sz="2400" b="1">
              <a:solidFill>
                <a:srgbClr val="0070C0"/>
              </a:solidFill>
              <a:latin typeface="Arial" panose="020B0604020202020204" pitchFamily="34" charset="0"/>
              <a:ea typeface="宋体" panose="02010600030101010101" pitchFamily="2" charset="-122"/>
            </a:endParaRPr>
          </a:p>
          <a:p>
            <a:r>
              <a:rPr lang="en-US" altLang="zh-CN" sz="1200" i="1">
                <a:solidFill>
                  <a:srgbClr val="0070C0"/>
                </a:solidFill>
                <a:latin typeface="Arial" panose="020B0604020202020204" pitchFamily="34" charset="0"/>
                <a:ea typeface="宋体" panose="02010600030101010101" pitchFamily="2" charset="-122"/>
              </a:rPr>
              <a:t>Shenzhen Baoshan Technlcal School</a:t>
            </a:r>
            <a:endParaRPr lang="en-US" altLang="zh-CN" sz="1200" i="1">
              <a:solidFill>
                <a:srgbClr val="0070C0"/>
              </a:solidFill>
              <a:latin typeface="Arial" panose="020B0604020202020204" pitchFamily="34" charset="0"/>
              <a:ea typeface="宋体" panose="02010600030101010101" pitchFamily="2" charset="-122"/>
            </a:endParaRPr>
          </a:p>
        </p:txBody>
      </p:sp>
      <p:pic>
        <p:nvPicPr>
          <p:cNvPr id="8194" name="图片 3" descr="6b8708cbff3fdcecba2b531040b50f4"/>
          <p:cNvPicPr>
            <a:picLocks noChangeAspect="1"/>
          </p:cNvPicPr>
          <p:nvPr/>
        </p:nvPicPr>
        <p:blipFill>
          <a:blip r:embed="rId1"/>
          <a:stretch>
            <a:fillRect/>
          </a:stretch>
        </p:blipFill>
        <p:spPr>
          <a:xfrm>
            <a:off x="2081" y="44452"/>
            <a:ext cx="655432" cy="655669"/>
          </a:xfrm>
          <a:prstGeom prst="rect">
            <a:avLst/>
          </a:prstGeom>
          <a:noFill/>
          <a:ln w="9525">
            <a:noFill/>
          </a:ln>
        </p:spPr>
      </p:pic>
      <p:sp>
        <p:nvSpPr>
          <p:cNvPr id="8195" name="文本框 2"/>
          <p:cNvSpPr txBox="1"/>
          <p:nvPr>
            <p:custDataLst>
              <p:tags r:id="rId2"/>
            </p:custDataLst>
          </p:nvPr>
        </p:nvSpPr>
        <p:spPr>
          <a:xfrm>
            <a:off x="601967" y="836652"/>
            <a:ext cx="5397385" cy="645160"/>
          </a:xfrm>
          <a:prstGeom prst="rect">
            <a:avLst/>
          </a:prstGeom>
          <a:noFill/>
          <a:ln w="9525">
            <a:noFill/>
          </a:ln>
        </p:spPr>
        <p:txBody>
          <a:bodyPr wrap="square" anchor="t" anchorCtr="0">
            <a:spAutoFit/>
          </a:bodyPr>
          <a:lstStyle/>
          <a:p>
            <a:r>
              <a:rPr lang="zh-CN" altLang="en-US" sz="3600" b="1" dirty="0">
                <a:solidFill>
                  <a:srgbClr val="0070C0"/>
                </a:solidFill>
                <a:latin typeface="楷体" panose="02010609060101010101" charset="-122"/>
                <a:ea typeface="楷体" panose="02010609060101010101" charset="-122"/>
                <a:sym typeface="宋体" panose="02010600030101010101" pitchFamily="2" charset="-122"/>
              </a:rPr>
              <a:t>配置</a:t>
            </a:r>
            <a:r>
              <a:rPr lang="en-US" altLang="zh-CN" sz="3600" b="1" dirty="0">
                <a:solidFill>
                  <a:srgbClr val="0070C0"/>
                </a:solidFill>
                <a:latin typeface="楷体" panose="02010609060101010101" charset="-122"/>
                <a:ea typeface="楷体" panose="02010609060101010101" charset="-122"/>
                <a:sym typeface="宋体" panose="02010600030101010101" pitchFamily="2" charset="-122"/>
              </a:rPr>
              <a:t>DSQC652</a:t>
            </a:r>
            <a:r>
              <a:rPr lang="zh-CN" altLang="en-US" sz="3600" b="1" dirty="0">
                <a:solidFill>
                  <a:srgbClr val="0070C0"/>
                </a:solidFill>
                <a:latin typeface="楷体" panose="02010609060101010101" charset="-122"/>
                <a:ea typeface="楷体" panose="02010609060101010101" charset="-122"/>
                <a:sym typeface="宋体" panose="02010600030101010101" pitchFamily="2" charset="-122"/>
              </a:rPr>
              <a:t>板卡</a:t>
            </a:r>
            <a:endParaRPr lang="zh-CN" altLang="en-US" sz="3600" b="1" dirty="0">
              <a:solidFill>
                <a:srgbClr val="0070C0"/>
              </a:solidFill>
              <a:latin typeface="楷体" panose="02010609060101010101" charset="-122"/>
              <a:ea typeface="楷体" panose="02010609060101010101" charset="-122"/>
            </a:endParaRPr>
          </a:p>
        </p:txBody>
      </p:sp>
      <p:sp>
        <p:nvSpPr>
          <p:cNvPr id="8198" name="文本框 3"/>
          <p:cNvSpPr txBox="1"/>
          <p:nvPr>
            <p:custDataLst>
              <p:tags r:id="rId3"/>
            </p:custDataLst>
          </p:nvPr>
        </p:nvSpPr>
        <p:spPr>
          <a:xfrm>
            <a:off x="338525" y="1557410"/>
            <a:ext cx="4858097" cy="3969385"/>
          </a:xfrm>
          <a:prstGeom prst="rect">
            <a:avLst/>
          </a:prstGeom>
          <a:noFill/>
          <a:ln w="9525">
            <a:noFill/>
          </a:ln>
        </p:spPr>
        <p:txBody>
          <a:bodyPr wrap="square" anchor="t" anchorCtr="0">
            <a:spAutoFit/>
          </a:bodyPr>
          <a:lstStyle/>
          <a:p>
            <a:pPr>
              <a:lnSpc>
                <a:spcPct val="150000"/>
              </a:lnSpc>
            </a:pPr>
            <a:r>
              <a:rPr lang="en-US" altLang="zh-CN" sz="2400" dirty="0">
                <a:latin typeface="华文楷体" panose="02010600040101010101" charset="-122"/>
                <a:ea typeface="华文楷体" panose="02010600040101010101" charset="-122"/>
                <a:sym typeface="宋体" panose="02010600030101010101" pitchFamily="2" charset="-122"/>
              </a:rPr>
              <a:t>1.</a:t>
            </a:r>
            <a:r>
              <a:rPr lang="zh-CN" altLang="en-US" sz="2400" dirty="0">
                <a:latin typeface="华文楷体" panose="02010600040101010101" charset="-122"/>
                <a:ea typeface="华文楷体" panose="02010600040101010101" charset="-122"/>
                <a:sym typeface="宋体" panose="02010600030101010101" pitchFamily="2" charset="-122"/>
              </a:rPr>
              <a:t>打开选项卡，在</a:t>
            </a:r>
            <a:r>
              <a:rPr lang="en-US" altLang="zh-CN" sz="2400" dirty="0">
                <a:latin typeface="华文楷体" panose="02010600040101010101" charset="-122"/>
                <a:ea typeface="华文楷体" panose="02010600040101010101" charset="-122"/>
                <a:sym typeface="宋体" panose="02010600030101010101" pitchFamily="2" charset="-122"/>
              </a:rPr>
              <a:t>“</a:t>
            </a:r>
            <a:r>
              <a:rPr lang="zh-CN" altLang="en-US" sz="2400" dirty="0">
                <a:latin typeface="华文楷体" panose="02010600040101010101" charset="-122"/>
                <a:ea typeface="华文楷体" panose="02010600040101010101" charset="-122"/>
                <a:sym typeface="宋体" panose="02010600030101010101" pitchFamily="2" charset="-122"/>
              </a:rPr>
              <a:t>控制器</a:t>
            </a:r>
            <a:r>
              <a:rPr lang="en-US" altLang="zh-CN" sz="2400" dirty="0">
                <a:latin typeface="华文楷体" panose="02010600040101010101" charset="-122"/>
                <a:ea typeface="华文楷体" panose="02010600040101010101" charset="-122"/>
                <a:sym typeface="宋体" panose="02010600030101010101" pitchFamily="2" charset="-122"/>
              </a:rPr>
              <a:t>”</a:t>
            </a:r>
            <a:r>
              <a:rPr lang="zh-CN" altLang="en-US" sz="2400" dirty="0">
                <a:latin typeface="华文楷体" panose="02010600040101010101" charset="-122"/>
                <a:ea typeface="华文楷体" panose="02010600040101010101" charset="-122"/>
                <a:sym typeface="宋体" panose="02010600030101010101" pitchFamily="2" charset="-122"/>
              </a:rPr>
              <a:t>栏选择</a:t>
            </a:r>
            <a:r>
              <a:rPr lang="en-US" altLang="zh-CN" sz="2400" dirty="0">
                <a:latin typeface="华文楷体" panose="02010600040101010101" charset="-122"/>
                <a:ea typeface="华文楷体" panose="02010600040101010101" charset="-122"/>
                <a:sym typeface="宋体" panose="02010600030101010101" pitchFamily="2" charset="-122"/>
              </a:rPr>
              <a:t>“</a:t>
            </a:r>
            <a:r>
              <a:rPr lang="zh-CN" altLang="en-US" sz="2400" dirty="0">
                <a:latin typeface="华文楷体" panose="02010600040101010101" charset="-122"/>
                <a:ea typeface="华文楷体" panose="02010600040101010101" charset="-122"/>
                <a:sym typeface="宋体" panose="02010600030101010101" pitchFamily="2" charset="-122"/>
              </a:rPr>
              <a:t>配置</a:t>
            </a:r>
            <a:r>
              <a:rPr lang="en-US" altLang="zh-CN" sz="2400" dirty="0">
                <a:latin typeface="华文楷体" panose="02010600040101010101" charset="-122"/>
                <a:ea typeface="华文楷体" panose="02010600040101010101" charset="-122"/>
                <a:sym typeface="宋体" panose="02010600030101010101" pitchFamily="2" charset="-122"/>
              </a:rPr>
              <a:t>”，</a:t>
            </a:r>
            <a:r>
              <a:rPr lang="zh-CN" altLang="en-US" sz="2400" dirty="0">
                <a:latin typeface="华文楷体" panose="02010600040101010101" charset="-122"/>
                <a:ea typeface="华文楷体" panose="02010600040101010101" charset="-122"/>
                <a:sym typeface="宋体" panose="02010600030101010101" pitchFamily="2" charset="-122"/>
              </a:rPr>
              <a:t>找到</a:t>
            </a:r>
            <a:r>
              <a:rPr lang="en-US" altLang="zh-CN" sz="2400" dirty="0">
                <a:latin typeface="华文楷体" panose="02010600040101010101" charset="-122"/>
                <a:ea typeface="华文楷体" panose="02010600040101010101" charset="-122"/>
                <a:sym typeface="宋体" panose="02010600030101010101" pitchFamily="2" charset="-122"/>
              </a:rPr>
              <a:t>“I/O System”，</a:t>
            </a:r>
            <a:r>
              <a:rPr lang="zh-CN" altLang="en-US" sz="2400" dirty="0">
                <a:latin typeface="华文楷体" panose="02010600040101010101" charset="-122"/>
                <a:ea typeface="华文楷体" panose="02010600040101010101" charset="-122"/>
                <a:sym typeface="宋体" panose="02010600030101010101" pitchFamily="2" charset="-122"/>
              </a:rPr>
              <a:t>点击打开。</a:t>
            </a:r>
            <a:endParaRPr lang="en-US" altLang="zh-CN" sz="2400" dirty="0">
              <a:latin typeface="华文楷体" panose="02010600040101010101" charset="-122"/>
              <a:ea typeface="华文楷体" panose="02010600040101010101" charset="-122"/>
              <a:sym typeface="宋体" panose="02010600030101010101" pitchFamily="2" charset="-122"/>
            </a:endParaRPr>
          </a:p>
          <a:p>
            <a:pPr>
              <a:lnSpc>
                <a:spcPct val="150000"/>
              </a:lnSpc>
            </a:pPr>
            <a:r>
              <a:rPr lang="en-US" altLang="zh-CN" sz="2400" dirty="0">
                <a:latin typeface="华文楷体" panose="02010600040101010101" charset="-122"/>
                <a:ea typeface="华文楷体" panose="02010600040101010101" charset="-122"/>
                <a:sym typeface="宋体" panose="02010600030101010101" pitchFamily="2" charset="-122"/>
              </a:rPr>
              <a:t>2.</a:t>
            </a:r>
            <a:r>
              <a:rPr lang="zh-CN" altLang="en-US" sz="2400" dirty="0">
                <a:latin typeface="华文楷体" panose="02010600040101010101" charset="-122"/>
                <a:ea typeface="华文楷体" panose="02010600040101010101" charset="-122"/>
                <a:sym typeface="宋体" panose="02010600030101010101" pitchFamily="2" charset="-122"/>
              </a:rPr>
              <a:t>在</a:t>
            </a:r>
            <a:r>
              <a:rPr lang="en-US" altLang="zh-CN" sz="2400" dirty="0">
                <a:latin typeface="华文楷体" panose="02010600040101010101" charset="-122"/>
                <a:ea typeface="华文楷体" panose="02010600040101010101" charset="-122"/>
                <a:sym typeface="宋体" panose="02010600030101010101" pitchFamily="2" charset="-122"/>
              </a:rPr>
              <a:t>“</a:t>
            </a:r>
            <a:r>
              <a:rPr lang="en-US" altLang="zh-CN" sz="2400" dirty="0" err="1">
                <a:latin typeface="华文楷体" panose="02010600040101010101" charset="-122"/>
                <a:ea typeface="华文楷体" panose="02010600040101010101" charset="-122"/>
                <a:sym typeface="宋体" panose="02010600030101010101" pitchFamily="2" charset="-122"/>
              </a:rPr>
              <a:t>DeviceNet</a:t>
            </a:r>
            <a:r>
              <a:rPr lang="en-US" altLang="zh-CN" sz="2400" dirty="0">
                <a:latin typeface="华文楷体" panose="02010600040101010101" charset="-122"/>
                <a:ea typeface="华文楷体" panose="02010600040101010101" charset="-122"/>
                <a:sym typeface="宋体" panose="02010600030101010101" pitchFamily="2" charset="-122"/>
              </a:rPr>
              <a:t>  Device”，</a:t>
            </a:r>
            <a:r>
              <a:rPr lang="zh-CN" altLang="en-US" sz="2400" dirty="0">
                <a:latin typeface="华文楷体" panose="02010600040101010101" charset="-122"/>
                <a:ea typeface="华文楷体" panose="02010600040101010101" charset="-122"/>
                <a:sym typeface="宋体" panose="02010600030101010101" pitchFamily="2" charset="-122"/>
              </a:rPr>
              <a:t>右击新建，添加</a:t>
            </a:r>
            <a:r>
              <a:rPr lang="en-US" altLang="zh-CN" sz="2400" dirty="0">
                <a:latin typeface="华文楷体" panose="02010600040101010101" charset="-122"/>
                <a:ea typeface="华文楷体" panose="02010600040101010101" charset="-122"/>
                <a:sym typeface="宋体" panose="02010600030101010101" pitchFamily="2" charset="-122"/>
              </a:rPr>
              <a:t>d652</a:t>
            </a:r>
            <a:r>
              <a:rPr lang="zh-CN" altLang="en-US" sz="2400" dirty="0">
                <a:latin typeface="华文楷体" panose="02010600040101010101" charset="-122"/>
                <a:ea typeface="华文楷体" panose="02010600040101010101" charset="-122"/>
                <a:sym typeface="宋体" panose="02010600030101010101" pitchFamily="2" charset="-122"/>
              </a:rPr>
              <a:t>板卡。</a:t>
            </a:r>
            <a:endParaRPr lang="en-US" altLang="zh-CN" sz="2400" dirty="0">
              <a:latin typeface="华文楷体" panose="02010600040101010101" charset="-122"/>
              <a:ea typeface="华文楷体" panose="02010600040101010101" charset="-122"/>
              <a:sym typeface="宋体" panose="02010600030101010101" pitchFamily="2" charset="-122"/>
            </a:endParaRPr>
          </a:p>
          <a:p>
            <a:pPr>
              <a:lnSpc>
                <a:spcPct val="150000"/>
              </a:lnSpc>
            </a:pPr>
            <a:r>
              <a:rPr lang="en-US" altLang="zh-CN" sz="2400" b="1" dirty="0">
                <a:latin typeface="华文楷体" panose="02010600040101010101" charset="-122"/>
                <a:ea typeface="华文楷体" panose="02010600040101010101" charset="-122"/>
                <a:sym typeface="宋体" panose="02010600030101010101" pitchFamily="2" charset="-122"/>
              </a:rPr>
              <a:t>3.</a:t>
            </a:r>
            <a:r>
              <a:rPr lang="zh-CN" altLang="en-US" sz="2400" b="1" dirty="0">
                <a:latin typeface="华文楷体" panose="02010600040101010101" charset="-122"/>
                <a:ea typeface="华文楷体" panose="02010600040101010101" charset="-122"/>
                <a:sym typeface="宋体" panose="02010600030101010101" pitchFamily="2" charset="-122"/>
              </a:rPr>
              <a:t>在新建板卡中，修改参数：模版的值、名称、地址等，如右图所示。</a:t>
            </a:r>
            <a:endParaRPr lang="zh-CN" altLang="en-US" sz="2400" b="1" dirty="0">
              <a:latin typeface="华文楷体" panose="02010600040101010101" charset="-122"/>
              <a:ea typeface="华文楷体" panose="02010600040101010101" charset="-122"/>
              <a:sym typeface="宋体" panose="02010600030101010101" pitchFamily="2" charset="-122"/>
            </a:endParaRPr>
          </a:p>
        </p:txBody>
      </p:sp>
      <p:sp>
        <p:nvSpPr>
          <p:cNvPr id="5" name="流程图: 过程 4"/>
          <p:cNvSpPr/>
          <p:nvPr>
            <p:custDataLst>
              <p:tags r:id="rId4"/>
            </p:custDataLst>
          </p:nvPr>
        </p:nvSpPr>
        <p:spPr>
          <a:xfrm>
            <a:off x="2081" y="700121"/>
            <a:ext cx="12188156" cy="85729"/>
          </a:xfrm>
          <a:prstGeom prst="flowChartProcess">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endParaRPr lang="zh-CN" altLang="en-US" sz="100" strike="noStrike" noProof="1"/>
          </a:p>
        </p:txBody>
      </p:sp>
      <p:pic>
        <p:nvPicPr>
          <p:cNvPr id="3074" name="Picture 2"/>
          <p:cNvPicPr>
            <a:picLocks noChangeAspect="1" noChangeArrowheads="1"/>
          </p:cNvPicPr>
          <p:nvPr/>
        </p:nvPicPr>
        <p:blipFill rotWithShape="1">
          <a:blip r:embed="rId5">
            <a:extLst>
              <a:ext uri="{28A0092B-C50C-407E-A947-70E740481C1C}">
                <a14:useLocalDpi xmlns:a14="http://schemas.microsoft.com/office/drawing/2010/main" val="0"/>
              </a:ext>
            </a:extLst>
          </a:blip>
          <a:srcRect b="8740"/>
          <a:stretch>
            <a:fillRect/>
          </a:stretch>
        </p:blipFill>
        <p:spPr bwMode="auto">
          <a:xfrm>
            <a:off x="6015053" y="924908"/>
            <a:ext cx="5199687" cy="56925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文本框 2"/>
          <p:cNvSpPr txBox="1"/>
          <p:nvPr/>
        </p:nvSpPr>
        <p:spPr>
          <a:xfrm>
            <a:off x="695325" y="0"/>
            <a:ext cx="3062288" cy="644525"/>
          </a:xfrm>
          <a:prstGeom prst="rect">
            <a:avLst/>
          </a:prstGeom>
          <a:noFill/>
          <a:ln w="9525">
            <a:noFill/>
          </a:ln>
        </p:spPr>
        <p:txBody>
          <a:bodyPr wrap="square" anchor="t" anchorCtr="0">
            <a:spAutoFit/>
          </a:bodyPr>
          <a:lstStyle/>
          <a:p>
            <a:r>
              <a:rPr lang="zh-CN" altLang="en-US" sz="2400" b="1">
                <a:solidFill>
                  <a:srgbClr val="0070C0"/>
                </a:solidFill>
                <a:latin typeface="新宋体" panose="02010609030101010101" charset="-122"/>
                <a:ea typeface="新宋体" panose="02010609030101010101" charset="-122"/>
              </a:rPr>
              <a:t>深圳市宝山技工学校</a:t>
            </a:r>
            <a:endParaRPr lang="zh-CN" altLang="en-US" sz="2400" b="1">
              <a:solidFill>
                <a:srgbClr val="0070C0"/>
              </a:solidFill>
              <a:latin typeface="Arial" panose="020B0604020202020204" pitchFamily="34" charset="0"/>
              <a:ea typeface="宋体" panose="02010600030101010101" pitchFamily="2" charset="-122"/>
            </a:endParaRPr>
          </a:p>
          <a:p>
            <a:r>
              <a:rPr lang="en-US" altLang="zh-CN" sz="1200" i="1">
                <a:solidFill>
                  <a:srgbClr val="0070C0"/>
                </a:solidFill>
                <a:latin typeface="Arial" panose="020B0604020202020204" pitchFamily="34" charset="0"/>
                <a:ea typeface="宋体" panose="02010600030101010101" pitchFamily="2" charset="-122"/>
              </a:rPr>
              <a:t>Shenzhen Baoshan Technlcal School</a:t>
            </a:r>
            <a:endParaRPr lang="en-US" altLang="zh-CN" sz="1200" i="1">
              <a:solidFill>
                <a:srgbClr val="0070C0"/>
              </a:solidFill>
              <a:latin typeface="Arial" panose="020B0604020202020204" pitchFamily="34" charset="0"/>
              <a:ea typeface="宋体" panose="02010600030101010101" pitchFamily="2" charset="-122"/>
            </a:endParaRPr>
          </a:p>
        </p:txBody>
      </p:sp>
      <p:pic>
        <p:nvPicPr>
          <p:cNvPr id="14338" name="图片 3" descr="6b8708cbff3fdcecba2b531040b50f4"/>
          <p:cNvPicPr>
            <a:picLocks noChangeAspect="1"/>
          </p:cNvPicPr>
          <p:nvPr/>
        </p:nvPicPr>
        <p:blipFill>
          <a:blip r:embed="rId1"/>
          <a:stretch>
            <a:fillRect/>
          </a:stretch>
        </p:blipFill>
        <p:spPr>
          <a:xfrm>
            <a:off x="0" y="44450"/>
            <a:ext cx="655638" cy="655638"/>
          </a:xfrm>
          <a:prstGeom prst="rect">
            <a:avLst/>
          </a:prstGeom>
          <a:noFill/>
          <a:ln w="9525">
            <a:noFill/>
          </a:ln>
        </p:spPr>
      </p:pic>
      <p:sp>
        <p:nvSpPr>
          <p:cNvPr id="14339" name="文本框 2"/>
          <p:cNvSpPr txBox="1"/>
          <p:nvPr>
            <p:custDataLst>
              <p:tags r:id="rId2"/>
            </p:custDataLst>
          </p:nvPr>
        </p:nvSpPr>
        <p:spPr>
          <a:xfrm>
            <a:off x="600075" y="836930"/>
            <a:ext cx="6439535" cy="645160"/>
          </a:xfrm>
          <a:prstGeom prst="rect">
            <a:avLst/>
          </a:prstGeom>
          <a:noFill/>
          <a:ln w="9525">
            <a:noFill/>
          </a:ln>
        </p:spPr>
        <p:txBody>
          <a:bodyPr wrap="square" anchor="t" anchorCtr="0">
            <a:spAutoFit/>
          </a:bodyPr>
          <a:lstStyle/>
          <a:p>
            <a:r>
              <a:rPr lang="zh-CN" altLang="en-US" sz="3600" b="1" dirty="0">
                <a:solidFill>
                  <a:srgbClr val="0070C0"/>
                </a:solidFill>
                <a:latin typeface="楷体" panose="02010609060101010101" charset="-122"/>
                <a:ea typeface="楷体" panose="02010609060101010101" charset="-122"/>
                <a:sym typeface="宋体" panose="02010600030101010101" pitchFamily="2" charset="-122"/>
              </a:rPr>
              <a:t>配置机器人系统信号</a:t>
            </a:r>
            <a:endParaRPr lang="zh-CN" altLang="en-US" sz="3600" b="1" dirty="0">
              <a:solidFill>
                <a:srgbClr val="0070C0"/>
              </a:solidFill>
              <a:latin typeface="楷体" panose="02010609060101010101" charset="-122"/>
              <a:ea typeface="楷体" panose="02010609060101010101" charset="-122"/>
              <a:sym typeface="宋体" panose="02010600030101010101" pitchFamily="2" charset="-122"/>
            </a:endParaRPr>
          </a:p>
        </p:txBody>
      </p:sp>
      <p:sp>
        <p:nvSpPr>
          <p:cNvPr id="5" name="流程图: 过程 4"/>
          <p:cNvSpPr/>
          <p:nvPr>
            <p:custDataLst>
              <p:tags r:id="rId3"/>
            </p:custDataLst>
          </p:nvPr>
        </p:nvSpPr>
        <p:spPr>
          <a:xfrm>
            <a:off x="0" y="700088"/>
            <a:ext cx="12192000" cy="85725"/>
          </a:xfrm>
          <a:prstGeom prst="flowChartProcess">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endParaRPr lang="zh-CN" altLang="en-US" strike="noStrike" noProof="1"/>
          </a:p>
        </p:txBody>
      </p:sp>
      <p:graphicFrame>
        <p:nvGraphicFramePr>
          <p:cNvPr id="3" name="表格 2"/>
          <p:cNvGraphicFramePr>
            <a:graphicFrameLocks noGrp="1"/>
          </p:cNvGraphicFramePr>
          <p:nvPr>
            <p:custDataLst>
              <p:tags r:id="rId4"/>
            </p:custDataLst>
          </p:nvPr>
        </p:nvGraphicFramePr>
        <p:xfrm>
          <a:off x="695960" y="2995930"/>
          <a:ext cx="6412865" cy="2219325"/>
        </p:xfrm>
        <a:graphic>
          <a:graphicData uri="http://schemas.openxmlformats.org/drawingml/2006/table">
            <a:tbl>
              <a:tblPr firstRow="1" firstCol="1" bandRow="1"/>
              <a:tblGrid>
                <a:gridCol w="2647950"/>
                <a:gridCol w="3764915"/>
              </a:tblGrid>
              <a:tr h="443865">
                <a:tc>
                  <a:txBody>
                    <a:bodyPr/>
                    <a:lstStyle/>
                    <a:p>
                      <a:pPr indent="127000" algn="ctr">
                        <a:lnSpc>
                          <a:spcPts val="1570"/>
                        </a:lnSpc>
                        <a:spcBef>
                          <a:spcPts val="200"/>
                        </a:spcBef>
                        <a:spcAft>
                          <a:spcPts val="200"/>
                        </a:spcAft>
                      </a:pPr>
                      <a:r>
                        <a:rPr lang="zh-CN" sz="2400" kern="0" dirty="0">
                          <a:solidFill>
                            <a:srgbClr val="000000"/>
                          </a:solidFill>
                          <a:effectLst/>
                          <a:latin typeface="楷体" panose="02010609060101010101" charset="-122"/>
                          <a:ea typeface="楷体" panose="02010609060101010101" charset="-122"/>
                          <a:cs typeface="楷体" panose="02010609060101010101" charset="-122"/>
                        </a:rPr>
                        <a:t>参 数 名 称</a:t>
                      </a:r>
                      <a:endParaRPr lang="zh-CN" sz="2400" kern="0" dirty="0">
                        <a:solidFill>
                          <a:srgbClr val="000000"/>
                        </a:solidFill>
                        <a:effectLst/>
                        <a:latin typeface="楷体" panose="02010609060101010101" charset="-122"/>
                        <a:ea typeface="楷体" panose="02010609060101010101" charset="-122"/>
                        <a:cs typeface="楷体" panose="02010609060101010101" charset="-122"/>
                      </a:endParaRPr>
                    </a:p>
                  </a:txBody>
                  <a:tcPr marL="68580" marR="68580"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indent="127000" algn="ctr">
                        <a:lnSpc>
                          <a:spcPts val="1570"/>
                        </a:lnSpc>
                        <a:spcBef>
                          <a:spcPts val="200"/>
                        </a:spcBef>
                        <a:spcAft>
                          <a:spcPts val="200"/>
                        </a:spcAft>
                      </a:pPr>
                      <a:r>
                        <a:rPr lang="zh-CN" sz="2400" kern="0">
                          <a:solidFill>
                            <a:srgbClr val="000000"/>
                          </a:solidFill>
                          <a:effectLst/>
                          <a:latin typeface="楷体" panose="02010609060101010101" charset="-122"/>
                          <a:ea typeface="楷体" panose="02010609060101010101" charset="-122"/>
                          <a:cs typeface="楷体" panose="02010609060101010101" charset="-122"/>
                        </a:rPr>
                        <a:t>参 数 注 释</a:t>
                      </a:r>
                      <a:endParaRPr lang="zh-CN" sz="2400" kern="0">
                        <a:solidFill>
                          <a:srgbClr val="000000"/>
                        </a:solidFill>
                        <a:effectLst/>
                        <a:latin typeface="楷体" panose="02010609060101010101" charset="-122"/>
                        <a:ea typeface="楷体" panose="02010609060101010101" charset="-122"/>
                        <a:cs typeface="楷体" panose="02010609060101010101" charset="-122"/>
                      </a:endParaRPr>
                    </a:p>
                  </a:txBody>
                  <a:tcPr marL="68580" marR="68580" marT="0"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r>
              <a:tr h="443865">
                <a:tc>
                  <a:txBody>
                    <a:bodyPr/>
                    <a:lstStyle/>
                    <a:p>
                      <a:pPr indent="107950" algn="just">
                        <a:lnSpc>
                          <a:spcPts val="1570"/>
                        </a:lnSpc>
                        <a:spcBef>
                          <a:spcPts val="200"/>
                        </a:spcBef>
                        <a:spcAft>
                          <a:spcPts val="200"/>
                        </a:spcAft>
                      </a:pPr>
                      <a:r>
                        <a:rPr lang="en-US" sz="2400" kern="0">
                          <a:solidFill>
                            <a:srgbClr val="000000"/>
                          </a:solidFill>
                          <a:effectLst/>
                          <a:latin typeface="Times New Roman" panose="02020603050405020304" pitchFamily="18" charset="0"/>
                          <a:ea typeface="宋体" panose="02010600030101010101" pitchFamily="2" charset="-122"/>
                        </a:rPr>
                        <a:t>Name</a:t>
                      </a:r>
                      <a:endParaRPr lang="en-US" sz="2400" kern="0">
                        <a:solidFill>
                          <a:srgbClr val="000000"/>
                        </a:solidFill>
                        <a:effectLst/>
                        <a:latin typeface="Times New Roman" panose="02020603050405020304" pitchFamily="18" charset="0"/>
                        <a:ea typeface="宋体" panose="02010600030101010101" pitchFamily="2" charset="-122"/>
                      </a:endParaRPr>
                    </a:p>
                  </a:txBody>
                  <a:tcPr marL="68580" marR="68580"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107950" algn="just">
                        <a:lnSpc>
                          <a:spcPts val="1570"/>
                        </a:lnSpc>
                        <a:spcBef>
                          <a:spcPts val="200"/>
                        </a:spcBef>
                        <a:spcAft>
                          <a:spcPts val="200"/>
                        </a:spcAft>
                      </a:pPr>
                      <a:r>
                        <a:rPr lang="en-US" sz="2400" kern="0">
                          <a:solidFill>
                            <a:srgbClr val="000000"/>
                          </a:solidFill>
                          <a:effectLst/>
                          <a:latin typeface="Times New Roman" panose="02020603050405020304" pitchFamily="18" charset="0"/>
                          <a:ea typeface="宋体" panose="02010600030101010101" pitchFamily="2" charset="-122"/>
                        </a:rPr>
                        <a:t>I/O</a:t>
                      </a:r>
                      <a:r>
                        <a:rPr lang="zh-CN" sz="2400" kern="0">
                          <a:solidFill>
                            <a:srgbClr val="000000"/>
                          </a:solidFill>
                          <a:effectLst/>
                          <a:latin typeface="Times New Roman" panose="02020603050405020304" pitchFamily="18" charset="0"/>
                          <a:ea typeface="宋体" panose="02010600030101010101" pitchFamily="2" charset="-122"/>
                        </a:rPr>
                        <a:t>信号名称</a:t>
                      </a:r>
                      <a:endParaRPr lang="zh-CN" sz="2400" kern="0">
                        <a:solidFill>
                          <a:srgbClr val="000000"/>
                        </a:solidFill>
                        <a:effectLst/>
                        <a:latin typeface="Times New Roman" panose="02020603050405020304" pitchFamily="18" charset="0"/>
                        <a:ea typeface="宋体" panose="02010600030101010101" pitchFamily="2" charset="-122"/>
                      </a:endParaRPr>
                    </a:p>
                  </a:txBody>
                  <a:tcPr marL="68580" marR="68580" marT="0"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43865">
                <a:tc>
                  <a:txBody>
                    <a:bodyPr/>
                    <a:lstStyle/>
                    <a:p>
                      <a:pPr indent="107950" algn="just">
                        <a:lnSpc>
                          <a:spcPts val="1570"/>
                        </a:lnSpc>
                        <a:spcBef>
                          <a:spcPts val="200"/>
                        </a:spcBef>
                        <a:spcAft>
                          <a:spcPts val="200"/>
                        </a:spcAft>
                      </a:pPr>
                      <a:r>
                        <a:rPr lang="en-US" sz="2400" kern="0">
                          <a:solidFill>
                            <a:srgbClr val="000000"/>
                          </a:solidFill>
                          <a:effectLst/>
                          <a:latin typeface="Times New Roman" panose="02020603050405020304" pitchFamily="18" charset="0"/>
                          <a:ea typeface="宋体" panose="02010600030101010101" pitchFamily="2" charset="-122"/>
                        </a:rPr>
                        <a:t>Type of Signal</a:t>
                      </a:r>
                      <a:endParaRPr lang="en-US" sz="2400" kern="0">
                        <a:solidFill>
                          <a:srgbClr val="000000"/>
                        </a:solidFill>
                        <a:effectLst/>
                        <a:latin typeface="Times New Roman" panose="02020603050405020304" pitchFamily="18" charset="0"/>
                        <a:ea typeface="宋体" panose="02010600030101010101" pitchFamily="2" charset="-122"/>
                      </a:endParaRPr>
                    </a:p>
                  </a:txBody>
                  <a:tcPr marL="68580" marR="68580"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107950" algn="just">
                        <a:lnSpc>
                          <a:spcPts val="1570"/>
                        </a:lnSpc>
                        <a:spcBef>
                          <a:spcPts val="200"/>
                        </a:spcBef>
                        <a:spcAft>
                          <a:spcPts val="200"/>
                        </a:spcAft>
                      </a:pPr>
                      <a:r>
                        <a:rPr lang="en-US" sz="2400" kern="0">
                          <a:solidFill>
                            <a:srgbClr val="000000"/>
                          </a:solidFill>
                          <a:effectLst/>
                          <a:latin typeface="Times New Roman" panose="02020603050405020304" pitchFamily="18" charset="0"/>
                          <a:ea typeface="宋体" panose="02010600030101010101" pitchFamily="2" charset="-122"/>
                        </a:rPr>
                        <a:t>I/O</a:t>
                      </a:r>
                      <a:r>
                        <a:rPr lang="zh-CN" sz="2400" kern="0">
                          <a:solidFill>
                            <a:srgbClr val="000000"/>
                          </a:solidFill>
                          <a:effectLst/>
                          <a:latin typeface="Times New Roman" panose="02020603050405020304" pitchFamily="18" charset="0"/>
                          <a:ea typeface="宋体" panose="02010600030101010101" pitchFamily="2" charset="-122"/>
                        </a:rPr>
                        <a:t>信号类型</a:t>
                      </a:r>
                      <a:endParaRPr lang="zh-CN" sz="2400" kern="0">
                        <a:solidFill>
                          <a:srgbClr val="000000"/>
                        </a:solidFill>
                        <a:effectLst/>
                        <a:latin typeface="Times New Roman" panose="02020603050405020304" pitchFamily="18" charset="0"/>
                        <a:ea typeface="宋体" panose="02010600030101010101" pitchFamily="2" charset="-122"/>
                      </a:endParaRPr>
                    </a:p>
                  </a:txBody>
                  <a:tcPr marL="68580" marR="68580" marT="0"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43865">
                <a:tc>
                  <a:txBody>
                    <a:bodyPr/>
                    <a:lstStyle/>
                    <a:p>
                      <a:pPr indent="107950" algn="just">
                        <a:lnSpc>
                          <a:spcPts val="1570"/>
                        </a:lnSpc>
                        <a:spcBef>
                          <a:spcPts val="200"/>
                        </a:spcBef>
                        <a:spcAft>
                          <a:spcPts val="200"/>
                        </a:spcAft>
                      </a:pPr>
                      <a:r>
                        <a:rPr lang="en-US" sz="2400" kern="0">
                          <a:solidFill>
                            <a:srgbClr val="000000"/>
                          </a:solidFill>
                          <a:effectLst/>
                          <a:latin typeface="Times New Roman" panose="02020603050405020304" pitchFamily="18" charset="0"/>
                          <a:ea typeface="宋体" panose="02010600030101010101" pitchFamily="2" charset="-122"/>
                        </a:rPr>
                        <a:t>Assigned to Unit</a:t>
                      </a:r>
                      <a:endParaRPr lang="en-US" sz="2400" kern="0">
                        <a:solidFill>
                          <a:srgbClr val="000000"/>
                        </a:solidFill>
                        <a:effectLst/>
                        <a:latin typeface="Times New Roman" panose="02020603050405020304" pitchFamily="18" charset="0"/>
                        <a:ea typeface="宋体" panose="02010600030101010101" pitchFamily="2" charset="-122"/>
                      </a:endParaRPr>
                    </a:p>
                  </a:txBody>
                  <a:tcPr marL="68580" marR="68580"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107950" algn="just">
                        <a:lnSpc>
                          <a:spcPts val="1570"/>
                        </a:lnSpc>
                        <a:spcBef>
                          <a:spcPts val="200"/>
                        </a:spcBef>
                        <a:spcAft>
                          <a:spcPts val="200"/>
                        </a:spcAft>
                      </a:pPr>
                      <a:r>
                        <a:rPr lang="en-US" sz="2400" kern="0" spc="-20" dirty="0">
                          <a:solidFill>
                            <a:srgbClr val="000000"/>
                          </a:solidFill>
                          <a:effectLst/>
                          <a:latin typeface="Times New Roman" panose="02020603050405020304" pitchFamily="18" charset="0"/>
                          <a:ea typeface="宋体" panose="02010600030101010101" pitchFamily="2" charset="-122"/>
                        </a:rPr>
                        <a:t>I/O</a:t>
                      </a:r>
                      <a:r>
                        <a:rPr lang="zh-CN" sz="2400" kern="0" spc="-20" dirty="0">
                          <a:solidFill>
                            <a:srgbClr val="000000"/>
                          </a:solidFill>
                          <a:effectLst/>
                          <a:latin typeface="Times New Roman" panose="02020603050405020304" pitchFamily="18" charset="0"/>
                          <a:ea typeface="宋体" panose="02010600030101010101" pitchFamily="2" charset="-122"/>
                        </a:rPr>
                        <a:t>信号所在</a:t>
                      </a:r>
                      <a:r>
                        <a:rPr lang="en-US" sz="2400" kern="0" spc="-20" dirty="0">
                          <a:solidFill>
                            <a:srgbClr val="000000"/>
                          </a:solidFill>
                          <a:effectLst/>
                          <a:latin typeface="Times New Roman" panose="02020603050405020304" pitchFamily="18" charset="0"/>
                          <a:ea typeface="宋体" panose="02010600030101010101" pitchFamily="2" charset="-122"/>
                        </a:rPr>
                        <a:t>I/O</a:t>
                      </a:r>
                      <a:r>
                        <a:rPr lang="zh-CN" sz="2400" kern="0" spc="-20" dirty="0">
                          <a:solidFill>
                            <a:srgbClr val="000000"/>
                          </a:solidFill>
                          <a:effectLst/>
                          <a:latin typeface="Times New Roman" panose="02020603050405020304" pitchFamily="18" charset="0"/>
                          <a:ea typeface="宋体" panose="02010600030101010101" pitchFamily="2" charset="-122"/>
                        </a:rPr>
                        <a:t>单元</a:t>
                      </a:r>
                      <a:endParaRPr lang="zh-CN" sz="2400" kern="0" spc="-20" dirty="0">
                        <a:solidFill>
                          <a:srgbClr val="000000"/>
                        </a:solidFill>
                        <a:effectLst/>
                        <a:latin typeface="Times New Roman" panose="02020603050405020304" pitchFamily="18" charset="0"/>
                        <a:ea typeface="宋体" panose="02010600030101010101" pitchFamily="2" charset="-122"/>
                      </a:endParaRPr>
                    </a:p>
                  </a:txBody>
                  <a:tcPr marL="68580" marR="68580" marT="0"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43865">
                <a:tc>
                  <a:txBody>
                    <a:bodyPr/>
                    <a:lstStyle/>
                    <a:p>
                      <a:pPr indent="107950" algn="just">
                        <a:lnSpc>
                          <a:spcPts val="1570"/>
                        </a:lnSpc>
                        <a:spcBef>
                          <a:spcPts val="200"/>
                        </a:spcBef>
                        <a:spcAft>
                          <a:spcPts val="200"/>
                        </a:spcAft>
                      </a:pPr>
                      <a:r>
                        <a:rPr lang="en-US" sz="2400" kern="0">
                          <a:solidFill>
                            <a:srgbClr val="000000"/>
                          </a:solidFill>
                          <a:effectLst/>
                          <a:latin typeface="Times New Roman" panose="02020603050405020304" pitchFamily="18" charset="0"/>
                          <a:ea typeface="宋体" panose="02010600030101010101" pitchFamily="2" charset="-122"/>
                        </a:rPr>
                        <a:t>Unit Mapping</a:t>
                      </a:r>
                      <a:endParaRPr lang="en-US" sz="2400" kern="0">
                        <a:solidFill>
                          <a:srgbClr val="000000"/>
                        </a:solidFill>
                        <a:effectLst/>
                        <a:latin typeface="Times New Roman" panose="02020603050405020304" pitchFamily="18" charset="0"/>
                        <a:ea typeface="宋体" panose="02010600030101010101" pitchFamily="2" charset="-122"/>
                      </a:endParaRPr>
                    </a:p>
                  </a:txBody>
                  <a:tcPr marL="68580" marR="68580"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107950" algn="just">
                        <a:lnSpc>
                          <a:spcPts val="1570"/>
                        </a:lnSpc>
                        <a:spcBef>
                          <a:spcPts val="200"/>
                        </a:spcBef>
                        <a:spcAft>
                          <a:spcPts val="200"/>
                        </a:spcAft>
                      </a:pPr>
                      <a:r>
                        <a:rPr lang="en-US" sz="2400" kern="0" dirty="0">
                          <a:solidFill>
                            <a:srgbClr val="000000"/>
                          </a:solidFill>
                          <a:effectLst/>
                          <a:latin typeface="Times New Roman" panose="02020603050405020304" pitchFamily="18" charset="0"/>
                          <a:ea typeface="宋体" panose="02010600030101010101" pitchFamily="2" charset="-122"/>
                        </a:rPr>
                        <a:t>I/O</a:t>
                      </a:r>
                      <a:r>
                        <a:rPr lang="zh-CN" sz="2400" kern="0" dirty="0">
                          <a:solidFill>
                            <a:srgbClr val="000000"/>
                          </a:solidFill>
                          <a:effectLst/>
                          <a:latin typeface="Times New Roman" panose="02020603050405020304" pitchFamily="18" charset="0"/>
                          <a:ea typeface="宋体" panose="02010600030101010101" pitchFamily="2" charset="-122"/>
                        </a:rPr>
                        <a:t>信号所占用单元地址</a:t>
                      </a:r>
                      <a:endParaRPr lang="zh-CN" sz="2400" kern="0" dirty="0">
                        <a:solidFill>
                          <a:srgbClr val="000000"/>
                        </a:solidFill>
                        <a:effectLst/>
                        <a:latin typeface="Times New Roman" panose="02020603050405020304" pitchFamily="18" charset="0"/>
                        <a:ea typeface="宋体" panose="02010600030101010101" pitchFamily="2" charset="-122"/>
                      </a:endParaRPr>
                    </a:p>
                  </a:txBody>
                  <a:tcPr marL="68580" marR="68580" marT="0"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4" name="文本框 3"/>
          <p:cNvSpPr txBox="1"/>
          <p:nvPr/>
        </p:nvSpPr>
        <p:spPr>
          <a:xfrm>
            <a:off x="551180" y="1674495"/>
            <a:ext cx="6387465" cy="1198880"/>
          </a:xfrm>
          <a:prstGeom prst="rect">
            <a:avLst/>
          </a:prstGeom>
          <a:noFill/>
        </p:spPr>
        <p:txBody>
          <a:bodyPr wrap="square" rtlCol="0" anchor="t">
            <a:spAutoFit/>
          </a:bodyPr>
          <a:lstStyle/>
          <a:p>
            <a:pPr indent="269875" algn="just">
              <a:lnSpc>
                <a:spcPct val="150000"/>
              </a:lnSpc>
              <a:spcAft>
                <a:spcPts val="0"/>
              </a:spcAft>
            </a:pPr>
            <a:r>
              <a:rPr lang="zh-CN" altLang="en-US" sz="2400" kern="100" dirty="0">
                <a:latin typeface="楷体" panose="02010609060101010101" charset="-122"/>
                <a:ea typeface="楷体" panose="02010609060101010101" charset="-122"/>
                <a:cs typeface="楷体" panose="02010609060101010101" charset="-122"/>
                <a:sym typeface="+mn-ea"/>
              </a:rPr>
              <a:t>在</a:t>
            </a:r>
            <a:r>
              <a:rPr lang="en-US" sz="2400" kern="100" dirty="0">
                <a:latin typeface="楷体" panose="02010609060101010101" charset="-122"/>
                <a:ea typeface="楷体" panose="02010609060101010101" charset="-122"/>
                <a:cs typeface="楷体" panose="02010609060101010101" charset="-122"/>
                <a:sym typeface="+mn-ea"/>
              </a:rPr>
              <a:t>I/O</a:t>
            </a:r>
            <a:r>
              <a:rPr lang="zh-CN" altLang="en-US" sz="2400" kern="100" dirty="0">
                <a:latin typeface="楷体" panose="02010609060101010101" charset="-122"/>
                <a:ea typeface="楷体" panose="02010609060101010101" charset="-122"/>
                <a:cs typeface="楷体" panose="02010609060101010101" charset="-122"/>
                <a:sym typeface="+mn-ea"/>
              </a:rPr>
              <a:t>单元上创建一个数字</a:t>
            </a:r>
            <a:r>
              <a:rPr lang="en-US" sz="2400" kern="100" dirty="0">
                <a:latin typeface="楷体" panose="02010609060101010101" charset="-122"/>
                <a:ea typeface="楷体" panose="02010609060101010101" charset="-122"/>
                <a:cs typeface="楷体" panose="02010609060101010101" charset="-122"/>
                <a:sym typeface="+mn-ea"/>
              </a:rPr>
              <a:t>I/O</a:t>
            </a:r>
            <a:r>
              <a:rPr lang="zh-CN" altLang="en-US" sz="2400" kern="100" dirty="0">
                <a:latin typeface="楷体" panose="02010609060101010101" charset="-122"/>
                <a:ea typeface="楷体" panose="02010609060101010101" charset="-122"/>
                <a:cs typeface="楷体" panose="02010609060101010101" charset="-122"/>
                <a:sym typeface="+mn-ea"/>
              </a:rPr>
              <a:t>信号，至少需要设置以下四项参数：</a:t>
            </a:r>
            <a:endParaRPr lang="zh-CN" altLang="en-US" sz="2400" kern="100" dirty="0">
              <a:latin typeface="楷体" panose="02010609060101010101" charset="-122"/>
              <a:ea typeface="楷体" panose="02010609060101010101" charset="-122"/>
              <a:cs typeface="楷体" panose="02010609060101010101" charset="-122"/>
              <a:sym typeface="+mn-ea"/>
            </a:endParaRPr>
          </a:p>
        </p:txBody>
      </p:sp>
      <p:pic>
        <p:nvPicPr>
          <p:cNvPr id="6" name="图片 5"/>
          <p:cNvPicPr>
            <a:picLocks noChangeAspect="1"/>
          </p:cNvPicPr>
          <p:nvPr>
            <p:custDataLst>
              <p:tags r:id="rId5"/>
            </p:custDataLst>
          </p:nvPr>
        </p:nvPicPr>
        <p:blipFill>
          <a:blip r:embed="rId6"/>
          <a:stretch>
            <a:fillRect/>
          </a:stretch>
        </p:blipFill>
        <p:spPr>
          <a:xfrm>
            <a:off x="7247890" y="981075"/>
            <a:ext cx="4851400" cy="5734050"/>
          </a:xfrm>
          <a:prstGeom prst="rect">
            <a:avLst/>
          </a:prstGeom>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3" name="文本框 2"/>
          <p:cNvSpPr txBox="1"/>
          <p:nvPr/>
        </p:nvSpPr>
        <p:spPr>
          <a:xfrm>
            <a:off x="697187" y="1"/>
            <a:ext cx="3061322" cy="645160"/>
          </a:xfrm>
          <a:prstGeom prst="rect">
            <a:avLst/>
          </a:prstGeom>
          <a:noFill/>
          <a:ln w="9525">
            <a:noFill/>
          </a:ln>
        </p:spPr>
        <p:txBody>
          <a:bodyPr wrap="square" anchor="t" anchorCtr="0">
            <a:spAutoFit/>
          </a:bodyPr>
          <a:lstStyle/>
          <a:p>
            <a:r>
              <a:rPr lang="zh-CN" altLang="en-US" sz="2400" b="1">
                <a:solidFill>
                  <a:srgbClr val="0070C0"/>
                </a:solidFill>
                <a:latin typeface="新宋体" panose="02010609030101010101" charset="-122"/>
                <a:ea typeface="新宋体" panose="02010609030101010101" charset="-122"/>
              </a:rPr>
              <a:t>深圳市宝山技工学校</a:t>
            </a:r>
            <a:endParaRPr lang="zh-CN" altLang="en-US" sz="2400" b="1">
              <a:solidFill>
                <a:srgbClr val="0070C0"/>
              </a:solidFill>
              <a:latin typeface="Arial" panose="020B0604020202020204" pitchFamily="34" charset="0"/>
              <a:ea typeface="宋体" panose="02010600030101010101" pitchFamily="2" charset="-122"/>
            </a:endParaRPr>
          </a:p>
          <a:p>
            <a:r>
              <a:rPr lang="en-US" altLang="zh-CN" sz="1200" i="1">
                <a:solidFill>
                  <a:srgbClr val="0070C0"/>
                </a:solidFill>
                <a:latin typeface="Arial" panose="020B0604020202020204" pitchFamily="34" charset="0"/>
                <a:ea typeface="宋体" panose="02010600030101010101" pitchFamily="2" charset="-122"/>
              </a:rPr>
              <a:t>Shenzhen Baoshan Technlcal School</a:t>
            </a:r>
            <a:endParaRPr lang="en-US" altLang="zh-CN" sz="1200" i="1">
              <a:solidFill>
                <a:srgbClr val="0070C0"/>
              </a:solidFill>
              <a:latin typeface="Arial" panose="020B0604020202020204" pitchFamily="34" charset="0"/>
              <a:ea typeface="宋体" panose="02010600030101010101" pitchFamily="2" charset="-122"/>
            </a:endParaRPr>
          </a:p>
        </p:txBody>
      </p:sp>
      <p:pic>
        <p:nvPicPr>
          <p:cNvPr id="8194" name="图片 3" descr="6b8708cbff3fdcecba2b531040b50f4"/>
          <p:cNvPicPr>
            <a:picLocks noChangeAspect="1"/>
          </p:cNvPicPr>
          <p:nvPr/>
        </p:nvPicPr>
        <p:blipFill>
          <a:blip r:embed="rId1"/>
          <a:stretch>
            <a:fillRect/>
          </a:stretch>
        </p:blipFill>
        <p:spPr>
          <a:xfrm>
            <a:off x="2081" y="44452"/>
            <a:ext cx="655432" cy="655669"/>
          </a:xfrm>
          <a:prstGeom prst="rect">
            <a:avLst/>
          </a:prstGeom>
          <a:noFill/>
          <a:ln w="9525">
            <a:noFill/>
          </a:ln>
        </p:spPr>
      </p:pic>
      <p:sp>
        <p:nvSpPr>
          <p:cNvPr id="8195" name="文本框 2"/>
          <p:cNvSpPr txBox="1"/>
          <p:nvPr>
            <p:custDataLst>
              <p:tags r:id="rId2"/>
            </p:custDataLst>
          </p:nvPr>
        </p:nvSpPr>
        <p:spPr>
          <a:xfrm>
            <a:off x="601967" y="836652"/>
            <a:ext cx="5397385" cy="645160"/>
          </a:xfrm>
          <a:prstGeom prst="rect">
            <a:avLst/>
          </a:prstGeom>
          <a:noFill/>
          <a:ln w="9525">
            <a:noFill/>
          </a:ln>
        </p:spPr>
        <p:txBody>
          <a:bodyPr wrap="square" anchor="t" anchorCtr="0">
            <a:spAutoFit/>
          </a:bodyPr>
          <a:lstStyle/>
          <a:p>
            <a:r>
              <a:rPr lang="zh-CN" altLang="en-US" sz="3600" b="1" dirty="0">
                <a:solidFill>
                  <a:srgbClr val="0070C0"/>
                </a:solidFill>
                <a:latin typeface="楷体" panose="02010609060101010101" charset="-122"/>
                <a:ea typeface="楷体" panose="02010609060101010101" charset="-122"/>
                <a:sym typeface="宋体" panose="02010600030101010101" pitchFamily="2" charset="-122"/>
              </a:rPr>
              <a:t>配置机器人系统信号</a:t>
            </a:r>
            <a:endParaRPr lang="zh-CN" altLang="en-US" sz="3600" b="1" dirty="0">
              <a:solidFill>
                <a:srgbClr val="0070C0"/>
              </a:solidFill>
              <a:latin typeface="楷体" panose="02010609060101010101" charset="-122"/>
              <a:ea typeface="楷体" panose="02010609060101010101" charset="-122"/>
            </a:endParaRPr>
          </a:p>
        </p:txBody>
      </p:sp>
      <p:sp>
        <p:nvSpPr>
          <p:cNvPr id="8198" name="文本框 3"/>
          <p:cNvSpPr txBox="1"/>
          <p:nvPr>
            <p:custDataLst>
              <p:tags r:id="rId3"/>
            </p:custDataLst>
          </p:nvPr>
        </p:nvSpPr>
        <p:spPr>
          <a:xfrm>
            <a:off x="338525" y="1557410"/>
            <a:ext cx="4858097" cy="1198880"/>
          </a:xfrm>
          <a:prstGeom prst="rect">
            <a:avLst/>
          </a:prstGeom>
          <a:noFill/>
          <a:ln w="9525">
            <a:noFill/>
          </a:ln>
        </p:spPr>
        <p:txBody>
          <a:bodyPr wrap="square" anchor="t" anchorCtr="0">
            <a:spAutoFit/>
          </a:bodyPr>
          <a:lstStyle/>
          <a:p>
            <a:pPr>
              <a:lnSpc>
                <a:spcPct val="150000"/>
              </a:lnSpc>
            </a:pPr>
            <a:r>
              <a:rPr lang="en-US" altLang="zh-CN" sz="2400" b="1" dirty="0">
                <a:latin typeface="华文楷体" panose="02010600040101010101" charset="-122"/>
                <a:ea typeface="华文楷体" panose="02010600040101010101" charset="-122"/>
                <a:sym typeface="宋体" panose="02010600030101010101" pitchFamily="2" charset="-122"/>
              </a:rPr>
              <a:t>1.</a:t>
            </a:r>
            <a:r>
              <a:rPr lang="zh-CN" altLang="en-US" sz="2400" b="1" dirty="0">
                <a:latin typeface="华文楷体" panose="02010600040101010101" charset="-122"/>
                <a:ea typeface="华文楷体" panose="02010600040101010101" charset="-122"/>
                <a:sym typeface="宋体" panose="02010600030101010101" pitchFamily="2" charset="-122"/>
              </a:rPr>
              <a:t> 在信号</a:t>
            </a:r>
            <a:r>
              <a:rPr lang="en-US" altLang="zh-CN" sz="2400" b="1" dirty="0">
                <a:latin typeface="华文楷体" panose="02010600040101010101" charset="-122"/>
                <a:ea typeface="华文楷体" panose="02010600040101010101" charset="-122"/>
                <a:sym typeface="宋体" panose="02010600030101010101" pitchFamily="2" charset="-122"/>
              </a:rPr>
              <a:t>“</a:t>
            </a:r>
            <a:r>
              <a:rPr lang="en-US" altLang="zh-CN" sz="2400" b="1" dirty="0" err="1">
                <a:latin typeface="华文楷体" panose="02010600040101010101" charset="-122"/>
                <a:ea typeface="华文楷体" panose="02010600040101010101" charset="-122"/>
                <a:sym typeface="宋体" panose="02010600030101010101" pitchFamily="2" charset="-122"/>
              </a:rPr>
              <a:t>Singal</a:t>
            </a:r>
            <a:r>
              <a:rPr lang="en-US" altLang="zh-CN" sz="2400" b="1" dirty="0">
                <a:latin typeface="华文楷体" panose="02010600040101010101" charset="-122"/>
                <a:ea typeface="华文楷体" panose="02010600040101010101" charset="-122"/>
                <a:sym typeface="宋体" panose="02010600030101010101" pitchFamily="2" charset="-122"/>
              </a:rPr>
              <a:t>”</a:t>
            </a:r>
            <a:r>
              <a:rPr lang="zh-CN" altLang="en-US" sz="2400" b="1" dirty="0">
                <a:latin typeface="华文楷体" panose="02010600040101010101" charset="-122"/>
                <a:ea typeface="华文楷体" panose="02010600040101010101" charset="-122"/>
                <a:sym typeface="宋体" panose="02010600030101010101" pitchFamily="2" charset="-122"/>
              </a:rPr>
              <a:t>选项中，右击鼠标</a:t>
            </a:r>
            <a:r>
              <a:rPr lang="en-US" altLang="zh-CN" sz="2400" b="1" dirty="0">
                <a:latin typeface="华文楷体" panose="02010600040101010101" charset="-122"/>
                <a:ea typeface="华文楷体" panose="02010600040101010101" charset="-122"/>
                <a:sym typeface="宋体" panose="02010600030101010101" pitchFamily="2" charset="-122"/>
              </a:rPr>
              <a:t>“</a:t>
            </a:r>
            <a:r>
              <a:rPr lang="zh-CN" altLang="en-US" sz="2400" b="1" dirty="0">
                <a:latin typeface="华文楷体" panose="02010600040101010101" charset="-122"/>
                <a:ea typeface="华文楷体" panose="02010600040101010101" charset="-122"/>
                <a:sym typeface="宋体" panose="02010600030101010101" pitchFamily="2" charset="-122"/>
              </a:rPr>
              <a:t>新建</a:t>
            </a:r>
            <a:r>
              <a:rPr lang="en-US" altLang="zh-CN" sz="2400" b="1" dirty="0">
                <a:latin typeface="华文楷体" panose="02010600040101010101" charset="-122"/>
                <a:ea typeface="华文楷体" panose="02010600040101010101" charset="-122"/>
                <a:sym typeface="宋体" panose="02010600030101010101" pitchFamily="2" charset="-122"/>
              </a:rPr>
              <a:t>Signal”。</a:t>
            </a:r>
            <a:endParaRPr lang="zh-CN" altLang="en-US" sz="2400" b="1" dirty="0">
              <a:latin typeface="华文楷体" panose="02010600040101010101" charset="-122"/>
              <a:ea typeface="华文楷体" panose="02010600040101010101" charset="-122"/>
              <a:sym typeface="宋体" panose="02010600030101010101" pitchFamily="2" charset="-122"/>
            </a:endParaRPr>
          </a:p>
        </p:txBody>
      </p:sp>
      <p:sp>
        <p:nvSpPr>
          <p:cNvPr id="5" name="流程图: 过程 4"/>
          <p:cNvSpPr/>
          <p:nvPr>
            <p:custDataLst>
              <p:tags r:id="rId4"/>
            </p:custDataLst>
          </p:nvPr>
        </p:nvSpPr>
        <p:spPr>
          <a:xfrm>
            <a:off x="2081" y="700121"/>
            <a:ext cx="12188156" cy="85729"/>
          </a:xfrm>
          <a:prstGeom prst="flowChartProcess">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endParaRPr lang="zh-CN" altLang="en-US" sz="100" strike="noStrike" noProof="1"/>
          </a:p>
        </p:txBody>
      </p:sp>
      <p:pic>
        <p:nvPicPr>
          <p:cNvPr id="4098"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376212" y="1917271"/>
            <a:ext cx="6623509" cy="271755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3" name="文本框 2"/>
          <p:cNvSpPr txBox="1"/>
          <p:nvPr/>
        </p:nvSpPr>
        <p:spPr>
          <a:xfrm>
            <a:off x="697187" y="1"/>
            <a:ext cx="3061322" cy="645160"/>
          </a:xfrm>
          <a:prstGeom prst="rect">
            <a:avLst/>
          </a:prstGeom>
          <a:noFill/>
          <a:ln w="9525">
            <a:noFill/>
          </a:ln>
        </p:spPr>
        <p:txBody>
          <a:bodyPr wrap="square" anchor="t" anchorCtr="0">
            <a:spAutoFit/>
          </a:bodyPr>
          <a:lstStyle/>
          <a:p>
            <a:r>
              <a:rPr lang="zh-CN" altLang="en-US" sz="2400" b="1">
                <a:solidFill>
                  <a:srgbClr val="0070C0"/>
                </a:solidFill>
                <a:latin typeface="新宋体" panose="02010609030101010101" charset="-122"/>
                <a:ea typeface="新宋体" panose="02010609030101010101" charset="-122"/>
              </a:rPr>
              <a:t>深圳市宝山技工学校</a:t>
            </a:r>
            <a:endParaRPr lang="zh-CN" altLang="en-US" sz="2400" b="1">
              <a:solidFill>
                <a:srgbClr val="0070C0"/>
              </a:solidFill>
              <a:latin typeface="Arial" panose="020B0604020202020204" pitchFamily="34" charset="0"/>
              <a:ea typeface="宋体" panose="02010600030101010101" pitchFamily="2" charset="-122"/>
            </a:endParaRPr>
          </a:p>
          <a:p>
            <a:r>
              <a:rPr lang="en-US" altLang="zh-CN" sz="1200" i="1">
                <a:solidFill>
                  <a:srgbClr val="0070C0"/>
                </a:solidFill>
                <a:latin typeface="Arial" panose="020B0604020202020204" pitchFamily="34" charset="0"/>
                <a:ea typeface="宋体" panose="02010600030101010101" pitchFamily="2" charset="-122"/>
              </a:rPr>
              <a:t>Shenzhen Baoshan Technlcal School</a:t>
            </a:r>
            <a:endParaRPr lang="en-US" altLang="zh-CN" sz="1200" i="1">
              <a:solidFill>
                <a:srgbClr val="0070C0"/>
              </a:solidFill>
              <a:latin typeface="Arial" panose="020B0604020202020204" pitchFamily="34" charset="0"/>
              <a:ea typeface="宋体" panose="02010600030101010101" pitchFamily="2" charset="-122"/>
            </a:endParaRPr>
          </a:p>
        </p:txBody>
      </p:sp>
      <p:pic>
        <p:nvPicPr>
          <p:cNvPr id="8194" name="图片 3" descr="6b8708cbff3fdcecba2b531040b50f4"/>
          <p:cNvPicPr>
            <a:picLocks noChangeAspect="1"/>
          </p:cNvPicPr>
          <p:nvPr/>
        </p:nvPicPr>
        <p:blipFill>
          <a:blip r:embed="rId1"/>
          <a:stretch>
            <a:fillRect/>
          </a:stretch>
        </p:blipFill>
        <p:spPr>
          <a:xfrm>
            <a:off x="2081" y="44452"/>
            <a:ext cx="655432" cy="655669"/>
          </a:xfrm>
          <a:prstGeom prst="rect">
            <a:avLst/>
          </a:prstGeom>
          <a:noFill/>
          <a:ln w="9525">
            <a:noFill/>
          </a:ln>
        </p:spPr>
      </p:pic>
      <p:sp>
        <p:nvSpPr>
          <p:cNvPr id="8195" name="文本框 2"/>
          <p:cNvSpPr txBox="1"/>
          <p:nvPr>
            <p:custDataLst>
              <p:tags r:id="rId2"/>
            </p:custDataLst>
          </p:nvPr>
        </p:nvSpPr>
        <p:spPr>
          <a:xfrm>
            <a:off x="601967" y="836652"/>
            <a:ext cx="5397385" cy="645160"/>
          </a:xfrm>
          <a:prstGeom prst="rect">
            <a:avLst/>
          </a:prstGeom>
          <a:noFill/>
          <a:ln w="9525">
            <a:noFill/>
          </a:ln>
        </p:spPr>
        <p:txBody>
          <a:bodyPr wrap="square" anchor="t" anchorCtr="0">
            <a:spAutoFit/>
          </a:bodyPr>
          <a:lstStyle/>
          <a:p>
            <a:r>
              <a:rPr lang="zh-CN" altLang="en-US" sz="3600" b="1" dirty="0">
                <a:solidFill>
                  <a:srgbClr val="0070C0"/>
                </a:solidFill>
                <a:latin typeface="楷体" panose="02010609060101010101" charset="-122"/>
                <a:ea typeface="楷体" panose="02010609060101010101" charset="-122"/>
                <a:sym typeface="宋体" panose="02010600030101010101" pitchFamily="2" charset="-122"/>
              </a:rPr>
              <a:t>配置机器人系统信号</a:t>
            </a:r>
            <a:endParaRPr lang="zh-CN" altLang="en-US" sz="3600" b="1" dirty="0">
              <a:solidFill>
                <a:srgbClr val="0070C0"/>
              </a:solidFill>
              <a:latin typeface="楷体" panose="02010609060101010101" charset="-122"/>
              <a:ea typeface="楷体" panose="02010609060101010101" charset="-122"/>
            </a:endParaRPr>
          </a:p>
        </p:txBody>
      </p:sp>
      <p:sp>
        <p:nvSpPr>
          <p:cNvPr id="8198" name="文本框 3"/>
          <p:cNvSpPr txBox="1"/>
          <p:nvPr>
            <p:custDataLst>
              <p:tags r:id="rId3"/>
            </p:custDataLst>
          </p:nvPr>
        </p:nvSpPr>
        <p:spPr>
          <a:xfrm>
            <a:off x="338525" y="1557410"/>
            <a:ext cx="4858097" cy="2306955"/>
          </a:xfrm>
          <a:prstGeom prst="rect">
            <a:avLst/>
          </a:prstGeom>
          <a:noFill/>
          <a:ln w="9525">
            <a:noFill/>
          </a:ln>
        </p:spPr>
        <p:txBody>
          <a:bodyPr wrap="square" anchor="t" anchorCtr="0">
            <a:spAutoFit/>
          </a:bodyPr>
          <a:lstStyle/>
          <a:p>
            <a:pPr>
              <a:lnSpc>
                <a:spcPct val="150000"/>
              </a:lnSpc>
            </a:pPr>
            <a:r>
              <a:rPr lang="en-US" altLang="zh-CN" sz="2400" dirty="0">
                <a:latin typeface="华文楷体" panose="02010600040101010101" charset="-122"/>
                <a:ea typeface="华文楷体" panose="02010600040101010101" charset="-122"/>
                <a:sym typeface="宋体" panose="02010600030101010101" pitchFamily="2" charset="-122"/>
              </a:rPr>
              <a:t>1.</a:t>
            </a:r>
            <a:r>
              <a:rPr lang="zh-CN" altLang="en-US" sz="2400" dirty="0">
                <a:latin typeface="华文楷体" panose="02010600040101010101" charset="-122"/>
                <a:ea typeface="华文楷体" panose="02010600040101010101" charset="-122"/>
                <a:sym typeface="宋体" panose="02010600030101010101" pitchFamily="2" charset="-122"/>
              </a:rPr>
              <a:t> 在信号</a:t>
            </a:r>
            <a:r>
              <a:rPr lang="en-US" altLang="zh-CN" sz="2400" dirty="0">
                <a:latin typeface="华文楷体" panose="02010600040101010101" charset="-122"/>
                <a:ea typeface="华文楷体" panose="02010600040101010101" charset="-122"/>
                <a:sym typeface="宋体" panose="02010600030101010101" pitchFamily="2" charset="-122"/>
              </a:rPr>
              <a:t>“</a:t>
            </a:r>
            <a:r>
              <a:rPr lang="en-US" altLang="zh-CN" sz="2400" dirty="0" err="1">
                <a:latin typeface="华文楷体" panose="02010600040101010101" charset="-122"/>
                <a:ea typeface="华文楷体" panose="02010600040101010101" charset="-122"/>
                <a:sym typeface="宋体" panose="02010600030101010101" pitchFamily="2" charset="-122"/>
              </a:rPr>
              <a:t>Singal</a:t>
            </a:r>
            <a:r>
              <a:rPr lang="en-US" altLang="zh-CN" sz="2400" dirty="0">
                <a:latin typeface="华文楷体" panose="02010600040101010101" charset="-122"/>
                <a:ea typeface="华文楷体" panose="02010600040101010101" charset="-122"/>
                <a:sym typeface="宋体" panose="02010600030101010101" pitchFamily="2" charset="-122"/>
              </a:rPr>
              <a:t>”</a:t>
            </a:r>
            <a:r>
              <a:rPr lang="zh-CN" altLang="en-US" sz="2400" dirty="0">
                <a:latin typeface="华文楷体" panose="02010600040101010101" charset="-122"/>
                <a:ea typeface="华文楷体" panose="02010600040101010101" charset="-122"/>
                <a:sym typeface="宋体" panose="02010600030101010101" pitchFamily="2" charset="-122"/>
              </a:rPr>
              <a:t>选项中，右击鼠标</a:t>
            </a:r>
            <a:r>
              <a:rPr lang="en-US" altLang="zh-CN" sz="2400" dirty="0">
                <a:latin typeface="华文楷体" panose="02010600040101010101" charset="-122"/>
                <a:ea typeface="华文楷体" panose="02010600040101010101" charset="-122"/>
                <a:sym typeface="宋体" panose="02010600030101010101" pitchFamily="2" charset="-122"/>
              </a:rPr>
              <a:t>“</a:t>
            </a:r>
            <a:r>
              <a:rPr lang="zh-CN" altLang="en-US" sz="2400" dirty="0">
                <a:latin typeface="华文楷体" panose="02010600040101010101" charset="-122"/>
                <a:ea typeface="华文楷体" panose="02010600040101010101" charset="-122"/>
                <a:sym typeface="宋体" panose="02010600030101010101" pitchFamily="2" charset="-122"/>
              </a:rPr>
              <a:t>新建</a:t>
            </a:r>
            <a:r>
              <a:rPr lang="en-US" altLang="zh-CN" sz="2400" dirty="0">
                <a:latin typeface="华文楷体" panose="02010600040101010101" charset="-122"/>
                <a:ea typeface="华文楷体" panose="02010600040101010101" charset="-122"/>
                <a:sym typeface="宋体" panose="02010600030101010101" pitchFamily="2" charset="-122"/>
              </a:rPr>
              <a:t>Signal”。</a:t>
            </a:r>
            <a:endParaRPr lang="en-US" altLang="zh-CN" sz="2400" dirty="0">
              <a:latin typeface="华文楷体" panose="02010600040101010101" charset="-122"/>
              <a:ea typeface="华文楷体" panose="02010600040101010101" charset="-122"/>
              <a:sym typeface="宋体" panose="02010600030101010101" pitchFamily="2" charset="-122"/>
            </a:endParaRPr>
          </a:p>
          <a:p>
            <a:pPr>
              <a:lnSpc>
                <a:spcPct val="150000"/>
              </a:lnSpc>
            </a:pPr>
            <a:r>
              <a:rPr lang="en-US" altLang="zh-CN" sz="2400" b="1" dirty="0">
                <a:latin typeface="华文楷体" panose="02010600040101010101" charset="-122"/>
                <a:ea typeface="华文楷体" panose="02010600040101010101" charset="-122"/>
                <a:sym typeface="宋体" panose="02010600030101010101" pitchFamily="2" charset="-122"/>
              </a:rPr>
              <a:t>2.</a:t>
            </a:r>
            <a:r>
              <a:rPr lang="zh-CN" altLang="en-US" sz="2400" b="1" dirty="0">
                <a:latin typeface="华文楷体" panose="02010600040101010101" charset="-122"/>
                <a:ea typeface="华文楷体" panose="02010600040101010101" charset="-122"/>
                <a:sym typeface="宋体" panose="02010600030101010101" pitchFamily="2" charset="-122"/>
              </a:rPr>
              <a:t>新建</a:t>
            </a:r>
            <a:r>
              <a:rPr lang="en-US" altLang="zh-CN" sz="2400" b="1" dirty="0">
                <a:latin typeface="华文楷体" panose="02010600040101010101" charset="-122"/>
                <a:ea typeface="华文楷体" panose="02010600040101010101" charset="-122"/>
                <a:sym typeface="宋体" panose="02010600030101010101" pitchFamily="2" charset="-122"/>
              </a:rPr>
              <a:t>3</a:t>
            </a:r>
            <a:r>
              <a:rPr lang="zh-CN" altLang="en-US" sz="2400" b="1" dirty="0">
                <a:latin typeface="华文楷体" panose="02010600040101010101" charset="-122"/>
                <a:ea typeface="华文楷体" panose="02010600040101010101" charset="-122"/>
                <a:sym typeface="宋体" panose="02010600030101010101" pitchFamily="2" charset="-122"/>
              </a:rPr>
              <a:t>个信号：</a:t>
            </a:r>
            <a:r>
              <a:rPr lang="en-US" altLang="zh-CN" sz="2400" b="1" dirty="0" err="1">
                <a:latin typeface="华文楷体" panose="02010600040101010101" charset="-122"/>
                <a:ea typeface="华文楷体" panose="02010600040101010101" charset="-122"/>
                <a:sym typeface="宋体" panose="02010600030101010101" pitchFamily="2" charset="-122"/>
              </a:rPr>
              <a:t>d</a:t>
            </a:r>
            <a:r>
              <a:rPr lang="en-US" sz="2400" b="1" dirty="0" err="1">
                <a:latin typeface="华文楷体" panose="02010600040101010101" charset="-122"/>
                <a:ea typeface="华文楷体" panose="02010600040101010101" charset="-122"/>
                <a:sym typeface="宋体" panose="02010600030101010101" pitchFamily="2" charset="-122"/>
              </a:rPr>
              <a:t>o_qg</a:t>
            </a:r>
            <a:r>
              <a:rPr lang="en-US" altLang="zh-CN" sz="2400" b="1" dirty="0">
                <a:latin typeface="华文楷体" panose="02010600040101010101" charset="-122"/>
                <a:ea typeface="华文楷体" panose="02010600040101010101" charset="-122"/>
                <a:sym typeface="宋体" panose="02010600030101010101" pitchFamily="2" charset="-122"/>
              </a:rPr>
              <a:t>。</a:t>
            </a:r>
            <a:r>
              <a:rPr lang="zh-CN" altLang="en-US" sz="2400" b="1" dirty="0">
                <a:latin typeface="华文楷体" panose="02010600040101010101" charset="-122"/>
                <a:ea typeface="华文楷体" panose="02010600040101010101" charset="-122"/>
                <a:sym typeface="宋体" panose="02010600030101010101" pitchFamily="2" charset="-122"/>
              </a:rPr>
              <a:t>按照图示地址创建。</a:t>
            </a:r>
            <a:endParaRPr lang="zh-CN" altLang="en-US" sz="2400" b="1" dirty="0">
              <a:latin typeface="华文楷体" panose="02010600040101010101" charset="-122"/>
              <a:ea typeface="华文楷体" panose="02010600040101010101" charset="-122"/>
              <a:sym typeface="宋体" panose="02010600030101010101" pitchFamily="2" charset="-122"/>
            </a:endParaRPr>
          </a:p>
        </p:txBody>
      </p:sp>
      <p:sp>
        <p:nvSpPr>
          <p:cNvPr id="5" name="流程图: 过程 4"/>
          <p:cNvSpPr/>
          <p:nvPr>
            <p:custDataLst>
              <p:tags r:id="rId4"/>
            </p:custDataLst>
          </p:nvPr>
        </p:nvSpPr>
        <p:spPr>
          <a:xfrm>
            <a:off x="2081" y="700121"/>
            <a:ext cx="12188156" cy="85729"/>
          </a:xfrm>
          <a:prstGeom prst="flowChartProcess">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endParaRPr lang="zh-CN" altLang="en-US" sz="100" strike="noStrike" noProof="1"/>
          </a:p>
        </p:txBody>
      </p:sp>
      <p:pic>
        <p:nvPicPr>
          <p:cNvPr id="2" name="图片 1"/>
          <p:cNvPicPr>
            <a:picLocks noChangeAspect="1"/>
          </p:cNvPicPr>
          <p:nvPr>
            <p:custDataLst>
              <p:tags r:id="rId5"/>
            </p:custDataLst>
          </p:nvPr>
        </p:nvPicPr>
        <p:blipFill>
          <a:blip r:embed="rId6"/>
          <a:srcRect b="53477"/>
          <a:stretch>
            <a:fillRect/>
          </a:stretch>
        </p:blipFill>
        <p:spPr>
          <a:xfrm>
            <a:off x="5591810" y="1052195"/>
            <a:ext cx="5238750" cy="2880360"/>
          </a:xfrm>
          <a:prstGeom prst="rect">
            <a:avLst/>
          </a:prstGeom>
        </p:spPr>
      </p:pic>
      <p:pic>
        <p:nvPicPr>
          <p:cNvPr id="3" name="图片 2"/>
          <p:cNvPicPr>
            <a:picLocks noChangeAspect="1"/>
          </p:cNvPicPr>
          <p:nvPr>
            <p:custDataLst>
              <p:tags r:id="rId7"/>
            </p:custDataLst>
          </p:nvPr>
        </p:nvPicPr>
        <p:blipFill>
          <a:blip r:embed="rId8"/>
          <a:stretch>
            <a:fillRect/>
          </a:stretch>
        </p:blipFill>
        <p:spPr>
          <a:xfrm>
            <a:off x="1847215" y="4636135"/>
            <a:ext cx="8996680" cy="709930"/>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9" name="文本框 2"/>
          <p:cNvSpPr txBox="1"/>
          <p:nvPr/>
        </p:nvSpPr>
        <p:spPr>
          <a:xfrm>
            <a:off x="695325" y="0"/>
            <a:ext cx="3062288" cy="644525"/>
          </a:xfrm>
          <a:prstGeom prst="rect">
            <a:avLst/>
          </a:prstGeom>
          <a:noFill/>
          <a:ln w="9525">
            <a:noFill/>
          </a:ln>
        </p:spPr>
        <p:txBody>
          <a:bodyPr wrap="square" anchor="t" anchorCtr="0">
            <a:spAutoFit/>
          </a:bodyPr>
          <a:lstStyle/>
          <a:p>
            <a:r>
              <a:rPr lang="zh-CN" altLang="en-US" sz="2400" b="1">
                <a:solidFill>
                  <a:srgbClr val="0070C0"/>
                </a:solidFill>
                <a:latin typeface="新宋体" panose="02010609030101010101" charset="-122"/>
                <a:ea typeface="新宋体" panose="02010609030101010101" charset="-122"/>
              </a:rPr>
              <a:t>深圳市宝山技工学校</a:t>
            </a:r>
            <a:endParaRPr lang="zh-CN" altLang="en-US" sz="2400" b="1">
              <a:solidFill>
                <a:srgbClr val="0070C0"/>
              </a:solidFill>
              <a:latin typeface="Arial" panose="020B0604020202020204" pitchFamily="34" charset="0"/>
              <a:ea typeface="宋体" panose="02010600030101010101" pitchFamily="2" charset="-122"/>
            </a:endParaRPr>
          </a:p>
          <a:p>
            <a:r>
              <a:rPr lang="en-US" altLang="zh-CN" sz="1200" i="1">
                <a:solidFill>
                  <a:srgbClr val="0070C0"/>
                </a:solidFill>
                <a:latin typeface="Arial" panose="020B0604020202020204" pitchFamily="34" charset="0"/>
                <a:ea typeface="宋体" panose="02010600030101010101" pitchFamily="2" charset="-122"/>
              </a:rPr>
              <a:t>Shenzhen Baoshan Technlcal School</a:t>
            </a:r>
            <a:endParaRPr lang="en-US" altLang="zh-CN" sz="1200" i="1">
              <a:solidFill>
                <a:srgbClr val="0070C0"/>
              </a:solidFill>
              <a:latin typeface="Arial" panose="020B0604020202020204" pitchFamily="34" charset="0"/>
              <a:ea typeface="宋体" panose="02010600030101010101" pitchFamily="2" charset="-122"/>
            </a:endParaRPr>
          </a:p>
        </p:txBody>
      </p:sp>
      <p:pic>
        <p:nvPicPr>
          <p:cNvPr id="7170" name="图片 3" descr="6b8708cbff3fdcecba2b531040b50f4"/>
          <p:cNvPicPr>
            <a:picLocks noChangeAspect="1"/>
          </p:cNvPicPr>
          <p:nvPr/>
        </p:nvPicPr>
        <p:blipFill>
          <a:blip r:embed="rId1"/>
          <a:stretch>
            <a:fillRect/>
          </a:stretch>
        </p:blipFill>
        <p:spPr>
          <a:xfrm>
            <a:off x="0" y="44450"/>
            <a:ext cx="655638" cy="655638"/>
          </a:xfrm>
          <a:prstGeom prst="rect">
            <a:avLst/>
          </a:prstGeom>
          <a:noFill/>
          <a:ln w="9525">
            <a:noFill/>
          </a:ln>
        </p:spPr>
      </p:pic>
      <p:sp>
        <p:nvSpPr>
          <p:cNvPr id="7171" name="文本框 3"/>
          <p:cNvSpPr txBox="1"/>
          <p:nvPr/>
        </p:nvSpPr>
        <p:spPr>
          <a:xfrm>
            <a:off x="2351088" y="1052513"/>
            <a:ext cx="8145462" cy="1322070"/>
          </a:xfrm>
          <a:prstGeom prst="rect">
            <a:avLst/>
          </a:prstGeom>
          <a:noFill/>
          <a:ln w="9525">
            <a:noFill/>
          </a:ln>
        </p:spPr>
        <p:txBody>
          <a:bodyPr wrap="square" anchor="t" anchorCtr="0">
            <a:spAutoFit/>
          </a:bodyPr>
          <a:lstStyle/>
          <a:p>
            <a:pPr algn="ctr"/>
            <a:r>
              <a:rPr lang="zh-CN" altLang="zh-CN" sz="4000" b="1">
                <a:solidFill>
                  <a:srgbClr val="0070C0"/>
                </a:solidFill>
                <a:latin typeface="Arial" panose="020B0604020202020204" pitchFamily="34" charset="0"/>
                <a:ea typeface="宋体" panose="02010600030101010101" pitchFamily="2" charset="-122"/>
              </a:rPr>
              <a:t>1.4配置</a:t>
            </a:r>
            <a:r>
              <a:rPr lang="zh-CN" altLang="zh-CN" sz="4000" b="1">
                <a:solidFill>
                  <a:srgbClr val="0070C0"/>
                </a:solidFill>
                <a:latin typeface="Arial" panose="020B0604020202020204" pitchFamily="34" charset="0"/>
                <a:ea typeface="宋体" panose="02010600030101010101" pitchFamily="2" charset="-122"/>
              </a:rPr>
              <a:t>汽车车门激光切割工作站I</a:t>
            </a:r>
            <a:r>
              <a:rPr lang="en-US" altLang="zh-CN" sz="4000" b="1">
                <a:solidFill>
                  <a:srgbClr val="0070C0"/>
                </a:solidFill>
                <a:latin typeface="Arial" panose="020B0604020202020204" pitchFamily="34" charset="0"/>
                <a:ea typeface="宋体" panose="02010600030101010101" pitchFamily="2" charset="-122"/>
              </a:rPr>
              <a:t>/</a:t>
            </a:r>
            <a:r>
              <a:rPr lang="zh-CN" altLang="zh-CN" sz="4000" b="1">
                <a:solidFill>
                  <a:srgbClr val="0070C0"/>
                </a:solidFill>
                <a:latin typeface="Arial" panose="020B0604020202020204" pitchFamily="34" charset="0"/>
                <a:ea typeface="宋体" panose="02010600030101010101" pitchFamily="2" charset="-122"/>
              </a:rPr>
              <a:t>O信号</a:t>
            </a:r>
            <a:endParaRPr lang="zh-CN" altLang="zh-CN" sz="4000" b="1">
              <a:solidFill>
                <a:srgbClr val="0070C0"/>
              </a:solidFill>
              <a:latin typeface="Arial" panose="020B0604020202020204" pitchFamily="34" charset="0"/>
              <a:ea typeface="宋体" panose="02010600030101010101" pitchFamily="2" charset="-122"/>
            </a:endParaRPr>
          </a:p>
        </p:txBody>
      </p:sp>
      <p:sp>
        <p:nvSpPr>
          <p:cNvPr id="7172" name="文本框 2"/>
          <p:cNvSpPr txBox="1"/>
          <p:nvPr>
            <p:custDataLst>
              <p:tags r:id="rId2"/>
            </p:custDataLst>
          </p:nvPr>
        </p:nvSpPr>
        <p:spPr>
          <a:xfrm>
            <a:off x="5519738" y="2636838"/>
            <a:ext cx="1890712" cy="522287"/>
          </a:xfrm>
          <a:prstGeom prst="rect">
            <a:avLst/>
          </a:prstGeom>
          <a:noFill/>
          <a:ln w="9525">
            <a:noFill/>
          </a:ln>
        </p:spPr>
        <p:txBody>
          <a:bodyPr wrap="square" anchor="t" anchorCtr="0">
            <a:spAutoFit/>
          </a:bodyPr>
          <a:lstStyle/>
          <a:p>
            <a:r>
              <a:rPr lang="zh-CN" altLang="en-US" sz="2800" b="1">
                <a:solidFill>
                  <a:srgbClr val="0070C0"/>
                </a:solidFill>
                <a:latin typeface="Arial" panose="020B0604020202020204" pitchFamily="34" charset="0"/>
                <a:ea typeface="宋体" panose="02010600030101010101" pitchFamily="2" charset="-122"/>
              </a:rPr>
              <a:t>任务概述</a:t>
            </a:r>
            <a:endParaRPr lang="zh-CN" altLang="en-US" sz="2800" b="1">
              <a:solidFill>
                <a:srgbClr val="0070C0"/>
              </a:solidFill>
              <a:latin typeface="Arial" panose="020B0604020202020204" pitchFamily="34" charset="0"/>
              <a:ea typeface="宋体" panose="02010600030101010101" pitchFamily="2" charset="-122"/>
            </a:endParaRPr>
          </a:p>
        </p:txBody>
      </p:sp>
      <p:sp>
        <p:nvSpPr>
          <p:cNvPr id="4" name="圆角矩形 3"/>
          <p:cNvSpPr/>
          <p:nvPr>
            <p:custDataLst>
              <p:tags r:id="rId3"/>
            </p:custDataLst>
          </p:nvPr>
        </p:nvSpPr>
        <p:spPr>
          <a:xfrm>
            <a:off x="1558925" y="3213100"/>
            <a:ext cx="10009188" cy="2571750"/>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indent="457200" algn="l" fontAlgn="base">
              <a:lnSpc>
                <a:spcPct val="150000"/>
              </a:lnSpc>
            </a:pPr>
            <a:r>
              <a:rPr lang="zh-CN" altLang="en-US" sz="2400" strike="noStrike" noProof="1">
                <a:latin typeface="华文楷体" panose="02010600040101010101" charset="-122"/>
                <a:ea typeface="华文楷体" panose="02010600040101010101" charset="-122"/>
              </a:rPr>
              <a:t>某系统集成商为一汽车零部件制造企业提供了一套工业机械激光切割工作站项目方案，现需对项目方案的可行性进行验证。为了能让机器人系统和激光切割系统能够联机作业，现需要仿真技术员</a:t>
            </a:r>
            <a:r>
              <a:rPr lang="zh-CN" altLang="en-US" sz="2400" b="1" strike="noStrike" noProof="1">
                <a:solidFill>
                  <a:srgbClr val="FF0000"/>
                </a:solidFill>
                <a:latin typeface="华文楷体" panose="02010600040101010101" charset="-122"/>
                <a:ea typeface="华文楷体" panose="02010600040101010101" charset="-122"/>
              </a:rPr>
              <a:t>分配并配置出能完成激光切割系统的</a:t>
            </a:r>
            <a:r>
              <a:rPr lang="en-US" altLang="zh-CN" sz="2400" b="1" strike="noStrike" noProof="1">
                <a:solidFill>
                  <a:srgbClr val="FF0000"/>
                </a:solidFill>
                <a:latin typeface="华文楷体" panose="02010600040101010101" charset="-122"/>
                <a:ea typeface="华文楷体" panose="02010600040101010101" charset="-122"/>
              </a:rPr>
              <a:t>I/O</a:t>
            </a:r>
            <a:r>
              <a:rPr lang="zh-CN" altLang="en-US" sz="2400" b="1" strike="noStrike" noProof="1">
                <a:solidFill>
                  <a:srgbClr val="FF0000"/>
                </a:solidFill>
                <a:latin typeface="华文楷体" panose="02010600040101010101" charset="-122"/>
                <a:ea typeface="华文楷体" panose="02010600040101010101" charset="-122"/>
              </a:rPr>
              <a:t>信号。</a:t>
            </a:r>
            <a:endParaRPr lang="zh-CN" altLang="en-US" sz="2400" b="1" strike="noStrike" noProof="1">
              <a:solidFill>
                <a:srgbClr val="FF0000"/>
              </a:solidFill>
              <a:latin typeface="华文楷体" panose="02010600040101010101" charset="-122"/>
              <a:ea typeface="华文楷体" panose="02010600040101010101" charset="-122"/>
            </a:endParaRPr>
          </a:p>
        </p:txBody>
      </p:sp>
      <p:sp>
        <p:nvSpPr>
          <p:cNvPr id="5" name="流程图: 过程 4"/>
          <p:cNvSpPr/>
          <p:nvPr>
            <p:custDataLst>
              <p:tags r:id="rId4"/>
            </p:custDataLst>
          </p:nvPr>
        </p:nvSpPr>
        <p:spPr>
          <a:xfrm>
            <a:off x="0" y="700088"/>
            <a:ext cx="12192000" cy="85725"/>
          </a:xfrm>
          <a:prstGeom prst="flowChartProcess">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endParaRPr lang="zh-CN" altLang="en-US" strike="noStrike" noProof="1"/>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3" name="文本框 2"/>
          <p:cNvSpPr txBox="1"/>
          <p:nvPr/>
        </p:nvSpPr>
        <p:spPr>
          <a:xfrm>
            <a:off x="697187" y="1"/>
            <a:ext cx="3061322" cy="645160"/>
          </a:xfrm>
          <a:prstGeom prst="rect">
            <a:avLst/>
          </a:prstGeom>
          <a:noFill/>
          <a:ln w="9525">
            <a:noFill/>
          </a:ln>
        </p:spPr>
        <p:txBody>
          <a:bodyPr wrap="square" anchor="t" anchorCtr="0">
            <a:spAutoFit/>
          </a:bodyPr>
          <a:lstStyle/>
          <a:p>
            <a:r>
              <a:rPr lang="zh-CN" altLang="en-US" sz="2400" b="1">
                <a:solidFill>
                  <a:srgbClr val="0070C0"/>
                </a:solidFill>
                <a:latin typeface="新宋体" panose="02010609030101010101" charset="-122"/>
                <a:ea typeface="新宋体" panose="02010609030101010101" charset="-122"/>
              </a:rPr>
              <a:t>深圳市宝山技工学校</a:t>
            </a:r>
            <a:endParaRPr lang="zh-CN" altLang="en-US" sz="2400" b="1">
              <a:solidFill>
                <a:srgbClr val="0070C0"/>
              </a:solidFill>
              <a:latin typeface="Arial" panose="020B0604020202020204" pitchFamily="34" charset="0"/>
              <a:ea typeface="宋体" panose="02010600030101010101" pitchFamily="2" charset="-122"/>
            </a:endParaRPr>
          </a:p>
          <a:p>
            <a:r>
              <a:rPr lang="en-US" altLang="zh-CN" sz="1200" i="1">
                <a:solidFill>
                  <a:srgbClr val="0070C0"/>
                </a:solidFill>
                <a:latin typeface="Arial" panose="020B0604020202020204" pitchFamily="34" charset="0"/>
                <a:ea typeface="宋体" panose="02010600030101010101" pitchFamily="2" charset="-122"/>
              </a:rPr>
              <a:t>Shenzhen Baoshan Technlcal School</a:t>
            </a:r>
            <a:endParaRPr lang="en-US" altLang="zh-CN" sz="1200" i="1">
              <a:solidFill>
                <a:srgbClr val="0070C0"/>
              </a:solidFill>
              <a:latin typeface="Arial" panose="020B0604020202020204" pitchFamily="34" charset="0"/>
              <a:ea typeface="宋体" panose="02010600030101010101" pitchFamily="2" charset="-122"/>
            </a:endParaRPr>
          </a:p>
        </p:txBody>
      </p:sp>
      <p:pic>
        <p:nvPicPr>
          <p:cNvPr id="8194" name="图片 3" descr="6b8708cbff3fdcecba2b531040b50f4"/>
          <p:cNvPicPr>
            <a:picLocks noChangeAspect="1"/>
          </p:cNvPicPr>
          <p:nvPr/>
        </p:nvPicPr>
        <p:blipFill>
          <a:blip r:embed="rId1"/>
          <a:stretch>
            <a:fillRect/>
          </a:stretch>
        </p:blipFill>
        <p:spPr>
          <a:xfrm>
            <a:off x="2081" y="44452"/>
            <a:ext cx="655432" cy="655669"/>
          </a:xfrm>
          <a:prstGeom prst="rect">
            <a:avLst/>
          </a:prstGeom>
          <a:noFill/>
          <a:ln w="9525">
            <a:noFill/>
          </a:ln>
        </p:spPr>
      </p:pic>
      <p:sp>
        <p:nvSpPr>
          <p:cNvPr id="8195" name="文本框 2"/>
          <p:cNvSpPr txBox="1"/>
          <p:nvPr>
            <p:custDataLst>
              <p:tags r:id="rId2"/>
            </p:custDataLst>
          </p:nvPr>
        </p:nvSpPr>
        <p:spPr>
          <a:xfrm>
            <a:off x="601967" y="836652"/>
            <a:ext cx="5397385" cy="645160"/>
          </a:xfrm>
          <a:prstGeom prst="rect">
            <a:avLst/>
          </a:prstGeom>
          <a:noFill/>
          <a:ln w="9525">
            <a:noFill/>
          </a:ln>
        </p:spPr>
        <p:txBody>
          <a:bodyPr wrap="square" anchor="t" anchorCtr="0">
            <a:spAutoFit/>
          </a:bodyPr>
          <a:lstStyle/>
          <a:p>
            <a:r>
              <a:rPr lang="zh-CN" altLang="en-US" sz="3600" b="1" dirty="0">
                <a:solidFill>
                  <a:srgbClr val="0070C0"/>
                </a:solidFill>
                <a:latin typeface="楷体" panose="02010609060101010101" charset="-122"/>
                <a:ea typeface="楷体" panose="02010609060101010101" charset="-122"/>
                <a:sym typeface="宋体" panose="02010600030101010101" pitchFamily="2" charset="-122"/>
              </a:rPr>
              <a:t>配置机器人系统信号</a:t>
            </a:r>
            <a:endParaRPr lang="zh-CN" altLang="en-US" sz="3600" b="1" dirty="0">
              <a:solidFill>
                <a:srgbClr val="0070C0"/>
              </a:solidFill>
              <a:latin typeface="楷体" panose="02010609060101010101" charset="-122"/>
              <a:ea typeface="楷体" panose="02010609060101010101" charset="-122"/>
            </a:endParaRPr>
          </a:p>
        </p:txBody>
      </p:sp>
      <p:sp>
        <p:nvSpPr>
          <p:cNvPr id="8198" name="文本框 3"/>
          <p:cNvSpPr txBox="1"/>
          <p:nvPr>
            <p:custDataLst>
              <p:tags r:id="rId3"/>
            </p:custDataLst>
          </p:nvPr>
        </p:nvSpPr>
        <p:spPr>
          <a:xfrm>
            <a:off x="338525" y="1557410"/>
            <a:ext cx="4858097" cy="3969385"/>
          </a:xfrm>
          <a:prstGeom prst="rect">
            <a:avLst/>
          </a:prstGeom>
          <a:noFill/>
          <a:ln w="9525">
            <a:noFill/>
          </a:ln>
        </p:spPr>
        <p:txBody>
          <a:bodyPr wrap="square" anchor="t" anchorCtr="0">
            <a:spAutoFit/>
          </a:bodyPr>
          <a:lstStyle/>
          <a:p>
            <a:pPr>
              <a:lnSpc>
                <a:spcPct val="150000"/>
              </a:lnSpc>
            </a:pPr>
            <a:r>
              <a:rPr lang="en-US" altLang="zh-CN" sz="2400" dirty="0">
                <a:latin typeface="华文楷体" panose="02010600040101010101" charset="-122"/>
                <a:ea typeface="华文楷体" panose="02010600040101010101" charset="-122"/>
                <a:sym typeface="宋体" panose="02010600030101010101" pitchFamily="2" charset="-122"/>
              </a:rPr>
              <a:t>1.</a:t>
            </a:r>
            <a:r>
              <a:rPr lang="zh-CN" altLang="en-US" sz="2400" dirty="0">
                <a:latin typeface="华文楷体" panose="02010600040101010101" charset="-122"/>
                <a:ea typeface="华文楷体" panose="02010600040101010101" charset="-122"/>
                <a:sym typeface="宋体" panose="02010600030101010101" pitchFamily="2" charset="-122"/>
              </a:rPr>
              <a:t> 在信号</a:t>
            </a:r>
            <a:r>
              <a:rPr lang="en-US" altLang="zh-CN" sz="2400" dirty="0">
                <a:latin typeface="华文楷体" panose="02010600040101010101" charset="-122"/>
                <a:ea typeface="华文楷体" panose="02010600040101010101" charset="-122"/>
                <a:sym typeface="宋体" panose="02010600030101010101" pitchFamily="2" charset="-122"/>
              </a:rPr>
              <a:t>“</a:t>
            </a:r>
            <a:r>
              <a:rPr lang="en-US" altLang="zh-CN" sz="2400" dirty="0" err="1">
                <a:latin typeface="华文楷体" panose="02010600040101010101" charset="-122"/>
                <a:ea typeface="华文楷体" panose="02010600040101010101" charset="-122"/>
                <a:sym typeface="宋体" panose="02010600030101010101" pitchFamily="2" charset="-122"/>
              </a:rPr>
              <a:t>Singal</a:t>
            </a:r>
            <a:r>
              <a:rPr lang="en-US" altLang="zh-CN" sz="2400" dirty="0">
                <a:latin typeface="华文楷体" panose="02010600040101010101" charset="-122"/>
                <a:ea typeface="华文楷体" panose="02010600040101010101" charset="-122"/>
                <a:sym typeface="宋体" panose="02010600030101010101" pitchFamily="2" charset="-122"/>
              </a:rPr>
              <a:t>”</a:t>
            </a:r>
            <a:r>
              <a:rPr lang="zh-CN" altLang="en-US" sz="2400" dirty="0">
                <a:latin typeface="华文楷体" panose="02010600040101010101" charset="-122"/>
                <a:ea typeface="华文楷体" panose="02010600040101010101" charset="-122"/>
                <a:sym typeface="宋体" panose="02010600030101010101" pitchFamily="2" charset="-122"/>
              </a:rPr>
              <a:t>选项中，右击鼠标</a:t>
            </a:r>
            <a:r>
              <a:rPr lang="en-US" altLang="zh-CN" sz="2400" dirty="0">
                <a:latin typeface="华文楷体" panose="02010600040101010101" charset="-122"/>
                <a:ea typeface="华文楷体" panose="02010600040101010101" charset="-122"/>
                <a:sym typeface="宋体" panose="02010600030101010101" pitchFamily="2" charset="-122"/>
              </a:rPr>
              <a:t>“</a:t>
            </a:r>
            <a:r>
              <a:rPr lang="zh-CN" altLang="en-US" sz="2400" dirty="0">
                <a:latin typeface="华文楷体" panose="02010600040101010101" charset="-122"/>
                <a:ea typeface="华文楷体" panose="02010600040101010101" charset="-122"/>
                <a:sym typeface="宋体" panose="02010600030101010101" pitchFamily="2" charset="-122"/>
              </a:rPr>
              <a:t>新建</a:t>
            </a:r>
            <a:r>
              <a:rPr lang="en-US" altLang="zh-CN" sz="2400" dirty="0">
                <a:latin typeface="华文楷体" panose="02010600040101010101" charset="-122"/>
                <a:ea typeface="华文楷体" panose="02010600040101010101" charset="-122"/>
                <a:sym typeface="宋体" panose="02010600030101010101" pitchFamily="2" charset="-122"/>
              </a:rPr>
              <a:t>Signal”。</a:t>
            </a:r>
            <a:endParaRPr lang="en-US" altLang="zh-CN" sz="2400" dirty="0">
              <a:latin typeface="华文楷体" panose="02010600040101010101" charset="-122"/>
              <a:ea typeface="华文楷体" panose="02010600040101010101" charset="-122"/>
              <a:sym typeface="宋体" panose="02010600030101010101" pitchFamily="2" charset="-122"/>
            </a:endParaRPr>
          </a:p>
          <a:p>
            <a:pPr>
              <a:lnSpc>
                <a:spcPct val="150000"/>
              </a:lnSpc>
            </a:pPr>
            <a:r>
              <a:rPr lang="en-US" altLang="zh-CN" sz="2400" dirty="0">
                <a:latin typeface="华文楷体" panose="02010600040101010101" charset="-122"/>
                <a:ea typeface="华文楷体" panose="02010600040101010101" charset="-122"/>
                <a:sym typeface="宋体" panose="02010600030101010101" pitchFamily="2" charset="-122"/>
              </a:rPr>
              <a:t>2.</a:t>
            </a:r>
            <a:r>
              <a:rPr lang="zh-CN" altLang="en-US" sz="2400" dirty="0">
                <a:latin typeface="华文楷体" panose="02010600040101010101" charset="-122"/>
                <a:ea typeface="华文楷体" panose="02010600040101010101" charset="-122"/>
                <a:sym typeface="宋体" panose="02010600030101010101" pitchFamily="2" charset="-122"/>
              </a:rPr>
              <a:t>新建</a:t>
            </a:r>
            <a:r>
              <a:rPr lang="en-US" altLang="zh-CN" sz="2400" dirty="0">
                <a:latin typeface="华文楷体" panose="02010600040101010101" charset="-122"/>
                <a:ea typeface="华文楷体" panose="02010600040101010101" charset="-122"/>
                <a:sym typeface="宋体" panose="02010600030101010101" pitchFamily="2" charset="-122"/>
              </a:rPr>
              <a:t>1</a:t>
            </a:r>
            <a:r>
              <a:rPr lang="zh-CN" altLang="en-US" sz="2400" dirty="0">
                <a:latin typeface="华文楷体" panose="02010600040101010101" charset="-122"/>
                <a:ea typeface="华文楷体" panose="02010600040101010101" charset="-122"/>
                <a:sym typeface="宋体" panose="02010600030101010101" pitchFamily="2" charset="-122"/>
              </a:rPr>
              <a:t>个信号：</a:t>
            </a:r>
            <a:r>
              <a:rPr lang="en-US" altLang="zh-CN" sz="2400" dirty="0" err="1">
                <a:latin typeface="华文楷体" panose="02010600040101010101" charset="-122"/>
                <a:ea typeface="华文楷体" panose="02010600040101010101" charset="-122"/>
                <a:sym typeface="宋体" panose="02010600030101010101" pitchFamily="2" charset="-122"/>
              </a:rPr>
              <a:t>d</a:t>
            </a:r>
            <a:r>
              <a:rPr lang="en-US" sz="2400" dirty="0" err="1">
                <a:latin typeface="华文楷体" panose="02010600040101010101" charset="-122"/>
                <a:ea typeface="华文楷体" panose="02010600040101010101" charset="-122"/>
                <a:sym typeface="宋体" panose="02010600030101010101" pitchFamily="2" charset="-122"/>
              </a:rPr>
              <a:t>o_qg</a:t>
            </a:r>
            <a:r>
              <a:rPr lang="en-US" altLang="zh-CN" sz="2400" dirty="0">
                <a:latin typeface="华文楷体" panose="02010600040101010101" charset="-122"/>
                <a:ea typeface="华文楷体" panose="02010600040101010101" charset="-122"/>
                <a:sym typeface="宋体" panose="02010600030101010101" pitchFamily="2" charset="-122"/>
              </a:rPr>
              <a:t>。</a:t>
            </a:r>
            <a:r>
              <a:rPr lang="zh-CN" altLang="en-US" sz="2400" dirty="0">
                <a:latin typeface="华文楷体" panose="02010600040101010101" charset="-122"/>
                <a:ea typeface="华文楷体" panose="02010600040101010101" charset="-122"/>
                <a:sym typeface="宋体" panose="02010600030101010101" pitchFamily="2" charset="-122"/>
              </a:rPr>
              <a:t>按照图示地址创建。</a:t>
            </a:r>
            <a:endParaRPr lang="zh-CN" altLang="en-US" sz="2400" dirty="0">
              <a:latin typeface="华文楷体" panose="02010600040101010101" charset="-122"/>
              <a:ea typeface="华文楷体" panose="02010600040101010101" charset="-122"/>
              <a:sym typeface="宋体" panose="02010600030101010101" pitchFamily="2" charset="-122"/>
            </a:endParaRPr>
          </a:p>
          <a:p>
            <a:pPr>
              <a:lnSpc>
                <a:spcPct val="150000"/>
              </a:lnSpc>
            </a:pPr>
            <a:r>
              <a:rPr lang="en-US" altLang="zh-CN" sz="2400" b="1" dirty="0">
                <a:latin typeface="华文楷体" panose="02010600040101010101" charset="-122"/>
                <a:ea typeface="华文楷体" panose="02010600040101010101" charset="-122"/>
                <a:sym typeface="宋体" panose="02010600030101010101" pitchFamily="2" charset="-122"/>
              </a:rPr>
              <a:t>3.</a:t>
            </a:r>
            <a:r>
              <a:rPr lang="zh-CN" altLang="en-US" sz="2400" b="1" dirty="0">
                <a:latin typeface="华文楷体" panose="02010600040101010101" charset="-122"/>
                <a:ea typeface="华文楷体" panose="02010600040101010101" charset="-122"/>
                <a:sym typeface="宋体" panose="02010600030101010101" pitchFamily="2" charset="-122"/>
              </a:rPr>
              <a:t>设置信号完成后，在控制器选项中，选择</a:t>
            </a:r>
            <a:r>
              <a:rPr lang="en-US" altLang="zh-CN" sz="2400" b="1" dirty="0">
                <a:latin typeface="华文楷体" panose="02010600040101010101" charset="-122"/>
                <a:ea typeface="华文楷体" panose="02010600040101010101" charset="-122"/>
                <a:sym typeface="宋体" panose="02010600030101010101" pitchFamily="2" charset="-122"/>
              </a:rPr>
              <a:t>“</a:t>
            </a:r>
            <a:r>
              <a:rPr lang="zh-CN" altLang="en-US" sz="2400" b="1" dirty="0">
                <a:latin typeface="华文楷体" panose="02010600040101010101" charset="-122"/>
                <a:ea typeface="华文楷体" panose="02010600040101010101" charset="-122"/>
                <a:sym typeface="宋体" panose="02010600030101010101" pitchFamily="2" charset="-122"/>
              </a:rPr>
              <a:t>重启</a:t>
            </a:r>
            <a:r>
              <a:rPr lang="en-US" altLang="zh-CN" sz="2400" b="1" dirty="0">
                <a:latin typeface="华文楷体" panose="02010600040101010101" charset="-122"/>
                <a:ea typeface="华文楷体" panose="02010600040101010101" charset="-122"/>
                <a:sym typeface="宋体" panose="02010600030101010101" pitchFamily="2" charset="-122"/>
              </a:rPr>
              <a:t>”</a:t>
            </a:r>
            <a:r>
              <a:rPr lang="zh-CN" altLang="en-US" sz="2400" b="1" dirty="0">
                <a:latin typeface="华文楷体" panose="02010600040101010101" charset="-122"/>
                <a:ea typeface="华文楷体" panose="02010600040101010101" charset="-122"/>
                <a:sym typeface="宋体" panose="02010600030101010101" pitchFamily="2" charset="-122"/>
              </a:rPr>
              <a:t>按钮，将系统重启。</a:t>
            </a:r>
            <a:endParaRPr lang="zh-CN" altLang="en-US" sz="2400" b="1" dirty="0">
              <a:latin typeface="华文楷体" panose="02010600040101010101" charset="-122"/>
              <a:ea typeface="华文楷体" panose="02010600040101010101" charset="-122"/>
              <a:sym typeface="宋体" panose="02010600030101010101" pitchFamily="2" charset="-122"/>
            </a:endParaRPr>
          </a:p>
        </p:txBody>
      </p:sp>
      <p:sp>
        <p:nvSpPr>
          <p:cNvPr id="5" name="流程图: 过程 4"/>
          <p:cNvSpPr/>
          <p:nvPr>
            <p:custDataLst>
              <p:tags r:id="rId4"/>
            </p:custDataLst>
          </p:nvPr>
        </p:nvSpPr>
        <p:spPr>
          <a:xfrm>
            <a:off x="2081" y="700121"/>
            <a:ext cx="12188156" cy="85729"/>
          </a:xfrm>
          <a:prstGeom prst="flowChartProcess">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endParaRPr lang="zh-CN" altLang="en-US" sz="100" strike="noStrike" noProof="1"/>
          </a:p>
        </p:txBody>
      </p:sp>
      <p:pic>
        <p:nvPicPr>
          <p:cNvPr id="6146"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304217" y="2111470"/>
            <a:ext cx="6326083" cy="253540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custDataLst>
              <p:tags r:id="rId1"/>
            </p:custDataLst>
          </p:nvPr>
        </p:nvPicPr>
        <p:blipFill>
          <a:blip r:embed="rId2"/>
          <a:stretch>
            <a:fillRect/>
          </a:stretch>
        </p:blipFill>
        <p:spPr>
          <a:xfrm flipH="1">
            <a:off x="6882130" y="2534919"/>
            <a:ext cx="5309870" cy="4178300"/>
          </a:xfrm>
          <a:prstGeom prst="ellipse">
            <a:avLst/>
          </a:prstGeom>
        </p:spPr>
      </p:pic>
      <p:sp>
        <p:nvSpPr>
          <p:cNvPr id="15362" name="文本框 2"/>
          <p:cNvSpPr txBox="1"/>
          <p:nvPr/>
        </p:nvSpPr>
        <p:spPr>
          <a:xfrm>
            <a:off x="695325" y="0"/>
            <a:ext cx="3062288" cy="644525"/>
          </a:xfrm>
          <a:prstGeom prst="rect">
            <a:avLst/>
          </a:prstGeom>
          <a:noFill/>
          <a:ln w="9525">
            <a:noFill/>
          </a:ln>
        </p:spPr>
        <p:txBody>
          <a:bodyPr wrap="square" anchor="t" anchorCtr="0">
            <a:spAutoFit/>
          </a:bodyPr>
          <a:lstStyle/>
          <a:p>
            <a:r>
              <a:rPr lang="zh-CN" altLang="en-US" sz="2400" b="1">
                <a:solidFill>
                  <a:srgbClr val="0070C0"/>
                </a:solidFill>
                <a:latin typeface="新宋体" panose="02010609030101010101" charset="-122"/>
                <a:ea typeface="新宋体" panose="02010609030101010101" charset="-122"/>
              </a:rPr>
              <a:t>深圳市宝山技工学校</a:t>
            </a:r>
            <a:endParaRPr lang="zh-CN" altLang="en-US" sz="2400" b="1">
              <a:solidFill>
                <a:srgbClr val="0070C0"/>
              </a:solidFill>
              <a:latin typeface="Arial" panose="020B0604020202020204" pitchFamily="34" charset="0"/>
              <a:ea typeface="宋体" panose="02010600030101010101" pitchFamily="2" charset="-122"/>
            </a:endParaRPr>
          </a:p>
          <a:p>
            <a:r>
              <a:rPr lang="en-US" altLang="zh-CN" sz="1200" i="1">
                <a:solidFill>
                  <a:srgbClr val="0070C0"/>
                </a:solidFill>
                <a:latin typeface="Arial" panose="020B0604020202020204" pitchFamily="34" charset="0"/>
                <a:ea typeface="宋体" panose="02010600030101010101" pitchFamily="2" charset="-122"/>
              </a:rPr>
              <a:t>Shenzhen Baoshan Technlcal School</a:t>
            </a:r>
            <a:endParaRPr lang="en-US" altLang="zh-CN" sz="1200" i="1">
              <a:solidFill>
                <a:srgbClr val="0070C0"/>
              </a:solidFill>
              <a:latin typeface="Arial" panose="020B0604020202020204" pitchFamily="34" charset="0"/>
              <a:ea typeface="宋体" panose="02010600030101010101" pitchFamily="2" charset="-122"/>
            </a:endParaRPr>
          </a:p>
        </p:txBody>
      </p:sp>
      <p:pic>
        <p:nvPicPr>
          <p:cNvPr id="15363" name="图片 3" descr="6b8708cbff3fdcecba2b531040b50f4"/>
          <p:cNvPicPr>
            <a:picLocks noChangeAspect="1"/>
          </p:cNvPicPr>
          <p:nvPr/>
        </p:nvPicPr>
        <p:blipFill>
          <a:blip r:embed="rId3"/>
          <a:stretch>
            <a:fillRect/>
          </a:stretch>
        </p:blipFill>
        <p:spPr>
          <a:xfrm>
            <a:off x="0" y="44450"/>
            <a:ext cx="655638" cy="655638"/>
          </a:xfrm>
          <a:prstGeom prst="rect">
            <a:avLst/>
          </a:prstGeom>
          <a:noFill/>
          <a:ln w="9525">
            <a:noFill/>
          </a:ln>
        </p:spPr>
      </p:pic>
      <p:sp>
        <p:nvSpPr>
          <p:cNvPr id="15364" name="文本框 2"/>
          <p:cNvSpPr txBox="1"/>
          <p:nvPr>
            <p:custDataLst>
              <p:tags r:id="rId4"/>
            </p:custDataLst>
          </p:nvPr>
        </p:nvSpPr>
        <p:spPr>
          <a:xfrm>
            <a:off x="911225" y="1196975"/>
            <a:ext cx="1512888" cy="644525"/>
          </a:xfrm>
          <a:prstGeom prst="rect">
            <a:avLst/>
          </a:prstGeom>
          <a:noFill/>
          <a:ln w="9525">
            <a:noFill/>
          </a:ln>
        </p:spPr>
        <p:txBody>
          <a:bodyPr wrap="square" anchor="t" anchorCtr="0">
            <a:spAutoFit/>
          </a:bodyPr>
          <a:lstStyle/>
          <a:p>
            <a:r>
              <a:rPr lang="zh-CN" altLang="en-US" sz="3600" b="1" dirty="0">
                <a:solidFill>
                  <a:srgbClr val="0070C0"/>
                </a:solidFill>
                <a:latin typeface="楷体" panose="02010609060101010101" charset="-122"/>
                <a:ea typeface="楷体" panose="02010609060101010101" charset="-122"/>
              </a:rPr>
              <a:t>小结</a:t>
            </a:r>
            <a:r>
              <a:rPr lang="en-US" altLang="zh-CN" sz="3600" b="1" dirty="0">
                <a:solidFill>
                  <a:srgbClr val="0070C0"/>
                </a:solidFill>
                <a:latin typeface="楷体" panose="02010609060101010101" charset="-122"/>
                <a:ea typeface="楷体" panose="02010609060101010101" charset="-122"/>
              </a:rPr>
              <a:t>:</a:t>
            </a:r>
            <a:endParaRPr lang="en-US" altLang="zh-CN" sz="3600" b="1" dirty="0">
              <a:solidFill>
                <a:srgbClr val="0070C0"/>
              </a:solidFill>
              <a:latin typeface="楷体" panose="02010609060101010101" charset="-122"/>
              <a:ea typeface="楷体" panose="02010609060101010101" charset="-122"/>
            </a:endParaRPr>
          </a:p>
        </p:txBody>
      </p:sp>
      <p:sp>
        <p:nvSpPr>
          <p:cNvPr id="5" name="流程图: 过程 4"/>
          <p:cNvSpPr/>
          <p:nvPr>
            <p:custDataLst>
              <p:tags r:id="rId5"/>
            </p:custDataLst>
          </p:nvPr>
        </p:nvSpPr>
        <p:spPr>
          <a:xfrm>
            <a:off x="0" y="700088"/>
            <a:ext cx="12192000" cy="85725"/>
          </a:xfrm>
          <a:prstGeom prst="flowChartProcess">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endParaRPr lang="zh-CN" altLang="en-US" strike="noStrike" noProof="1"/>
          </a:p>
        </p:txBody>
      </p:sp>
      <p:sp>
        <p:nvSpPr>
          <p:cNvPr id="16389" name="文本框 2"/>
          <p:cNvSpPr txBox="1"/>
          <p:nvPr>
            <p:custDataLst>
              <p:tags r:id="rId6"/>
            </p:custDataLst>
          </p:nvPr>
        </p:nvSpPr>
        <p:spPr>
          <a:xfrm>
            <a:off x="1790700" y="2132965"/>
            <a:ext cx="7066915" cy="1198880"/>
          </a:xfrm>
          <a:prstGeom prst="rect">
            <a:avLst/>
          </a:prstGeom>
          <a:noFill/>
          <a:ln w="9525">
            <a:noFill/>
          </a:ln>
        </p:spPr>
        <p:txBody>
          <a:bodyPr wrap="square" anchor="t" anchorCtr="0">
            <a:spAutoFit/>
          </a:bodyPr>
          <a:lstStyle/>
          <a:p>
            <a:r>
              <a:rPr lang="zh-CN" altLang="en-US" sz="2400">
                <a:latin typeface="楷体" panose="02010609060101010101" charset="-122"/>
                <a:ea typeface="楷体" panose="02010609060101010101" charset="-122"/>
              </a:rPr>
              <a:t>通过本次学习了解工业机器人的</a:t>
            </a:r>
            <a:r>
              <a:rPr lang="en-US" altLang="zh-CN" sz="2400">
                <a:latin typeface="楷体" panose="02010609060101010101" charset="-122"/>
                <a:ea typeface="楷体" panose="02010609060101010101" charset="-122"/>
              </a:rPr>
              <a:t>I/O</a:t>
            </a:r>
            <a:r>
              <a:rPr lang="zh-CN" altLang="en-US" sz="2400">
                <a:latin typeface="楷体" panose="02010609060101010101" charset="-122"/>
                <a:ea typeface="楷体" panose="02010609060101010101" charset="-122"/>
              </a:rPr>
              <a:t>通信种类以及常用</a:t>
            </a:r>
            <a:r>
              <a:rPr lang="en-US" altLang="zh-CN" sz="2400">
                <a:latin typeface="楷体" panose="02010609060101010101" charset="-122"/>
                <a:ea typeface="楷体" panose="02010609060101010101" charset="-122"/>
              </a:rPr>
              <a:t>I/O</a:t>
            </a:r>
            <a:r>
              <a:rPr lang="zh-CN" altLang="en-US" sz="2400">
                <a:latin typeface="楷体" panose="02010609060101010101" charset="-122"/>
                <a:ea typeface="楷体" panose="02010609060101010101" charset="-122"/>
              </a:rPr>
              <a:t>标准板卡，了解</a:t>
            </a:r>
            <a:r>
              <a:rPr lang="en-US" altLang="zh-CN" sz="2400">
                <a:latin typeface="楷体" panose="02010609060101010101" charset="-122"/>
                <a:ea typeface="楷体" panose="02010609060101010101" charset="-122"/>
              </a:rPr>
              <a:t>DSQC652</a:t>
            </a:r>
            <a:r>
              <a:rPr lang="zh-CN" altLang="en-US" sz="2400">
                <a:latin typeface="楷体" panose="02010609060101010101" charset="-122"/>
                <a:ea typeface="楷体" panose="02010609060101010101" charset="-122"/>
              </a:rPr>
              <a:t>板卡和数字信号的配置方法、步骤。</a:t>
            </a:r>
            <a:endParaRPr lang="zh-CN" altLang="en-US" sz="2400">
              <a:latin typeface="楷体" panose="02010609060101010101" charset="-122"/>
              <a:ea typeface="楷体" panose="02010609060101010101" charset="-122"/>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custDataLst>
              <p:tags r:id="rId1"/>
            </p:custDataLst>
          </p:nvPr>
        </p:nvPicPr>
        <p:blipFill>
          <a:blip r:embed="rId2"/>
          <a:stretch>
            <a:fillRect/>
          </a:stretch>
        </p:blipFill>
        <p:spPr>
          <a:xfrm flipH="1">
            <a:off x="6882130" y="2534919"/>
            <a:ext cx="5309870" cy="4178300"/>
          </a:xfrm>
          <a:prstGeom prst="ellipse">
            <a:avLst/>
          </a:prstGeom>
        </p:spPr>
      </p:pic>
      <p:sp>
        <p:nvSpPr>
          <p:cNvPr id="16386" name="文本框 2"/>
          <p:cNvSpPr txBox="1"/>
          <p:nvPr/>
        </p:nvSpPr>
        <p:spPr>
          <a:xfrm>
            <a:off x="695325" y="0"/>
            <a:ext cx="3062288" cy="644525"/>
          </a:xfrm>
          <a:prstGeom prst="rect">
            <a:avLst/>
          </a:prstGeom>
          <a:noFill/>
          <a:ln w="9525">
            <a:noFill/>
          </a:ln>
        </p:spPr>
        <p:txBody>
          <a:bodyPr wrap="square" anchor="t" anchorCtr="0">
            <a:spAutoFit/>
          </a:bodyPr>
          <a:lstStyle/>
          <a:p>
            <a:r>
              <a:rPr lang="zh-CN" altLang="en-US" sz="2400" b="1">
                <a:solidFill>
                  <a:srgbClr val="0070C0"/>
                </a:solidFill>
                <a:latin typeface="新宋体" panose="02010609030101010101" charset="-122"/>
                <a:ea typeface="新宋体" panose="02010609030101010101" charset="-122"/>
              </a:rPr>
              <a:t>深圳市宝山技工学校</a:t>
            </a:r>
            <a:endParaRPr lang="zh-CN" altLang="en-US" sz="2400" b="1">
              <a:solidFill>
                <a:srgbClr val="0070C0"/>
              </a:solidFill>
              <a:latin typeface="Arial" panose="020B0604020202020204" pitchFamily="34" charset="0"/>
              <a:ea typeface="宋体" panose="02010600030101010101" pitchFamily="2" charset="-122"/>
            </a:endParaRPr>
          </a:p>
          <a:p>
            <a:r>
              <a:rPr lang="en-US" altLang="zh-CN" sz="1200" i="1">
                <a:solidFill>
                  <a:srgbClr val="0070C0"/>
                </a:solidFill>
                <a:latin typeface="Arial" panose="020B0604020202020204" pitchFamily="34" charset="0"/>
                <a:ea typeface="宋体" panose="02010600030101010101" pitchFamily="2" charset="-122"/>
              </a:rPr>
              <a:t>Shenzhen Baoshan Technlcal School</a:t>
            </a:r>
            <a:endParaRPr lang="en-US" altLang="zh-CN" sz="1200" i="1">
              <a:solidFill>
                <a:srgbClr val="0070C0"/>
              </a:solidFill>
              <a:latin typeface="Arial" panose="020B0604020202020204" pitchFamily="34" charset="0"/>
              <a:ea typeface="宋体" panose="02010600030101010101" pitchFamily="2" charset="-122"/>
            </a:endParaRPr>
          </a:p>
        </p:txBody>
      </p:sp>
      <p:pic>
        <p:nvPicPr>
          <p:cNvPr id="16387" name="图片 3" descr="6b8708cbff3fdcecba2b531040b50f4"/>
          <p:cNvPicPr>
            <a:picLocks noChangeAspect="1"/>
          </p:cNvPicPr>
          <p:nvPr/>
        </p:nvPicPr>
        <p:blipFill>
          <a:blip r:embed="rId3"/>
          <a:stretch>
            <a:fillRect/>
          </a:stretch>
        </p:blipFill>
        <p:spPr>
          <a:xfrm>
            <a:off x="0" y="44450"/>
            <a:ext cx="655638" cy="655638"/>
          </a:xfrm>
          <a:prstGeom prst="rect">
            <a:avLst/>
          </a:prstGeom>
          <a:noFill/>
          <a:ln w="9525">
            <a:noFill/>
          </a:ln>
        </p:spPr>
      </p:pic>
      <p:sp>
        <p:nvSpPr>
          <p:cNvPr id="16388" name="文本框 2"/>
          <p:cNvSpPr txBox="1"/>
          <p:nvPr>
            <p:custDataLst>
              <p:tags r:id="rId4"/>
            </p:custDataLst>
          </p:nvPr>
        </p:nvSpPr>
        <p:spPr>
          <a:xfrm>
            <a:off x="911225" y="1196975"/>
            <a:ext cx="1512888" cy="644525"/>
          </a:xfrm>
          <a:prstGeom prst="rect">
            <a:avLst/>
          </a:prstGeom>
          <a:noFill/>
          <a:ln w="9525">
            <a:noFill/>
          </a:ln>
        </p:spPr>
        <p:txBody>
          <a:bodyPr wrap="square" anchor="t" anchorCtr="0">
            <a:spAutoFit/>
          </a:bodyPr>
          <a:lstStyle/>
          <a:p>
            <a:r>
              <a:rPr lang="zh-CN" altLang="en-US" sz="3600" b="1" dirty="0">
                <a:solidFill>
                  <a:srgbClr val="0070C0"/>
                </a:solidFill>
                <a:latin typeface="楷体" panose="02010609060101010101" charset="-122"/>
                <a:ea typeface="楷体" panose="02010609060101010101" charset="-122"/>
              </a:rPr>
              <a:t>思考：</a:t>
            </a:r>
            <a:endParaRPr lang="zh-CN" altLang="en-US" sz="3600" b="1" dirty="0">
              <a:solidFill>
                <a:srgbClr val="0070C0"/>
              </a:solidFill>
              <a:latin typeface="楷体" panose="02010609060101010101" charset="-122"/>
              <a:ea typeface="楷体" panose="02010609060101010101" charset="-122"/>
            </a:endParaRPr>
          </a:p>
        </p:txBody>
      </p:sp>
      <p:sp>
        <p:nvSpPr>
          <p:cNvPr id="16389" name="文本框 2"/>
          <p:cNvSpPr txBox="1"/>
          <p:nvPr/>
        </p:nvSpPr>
        <p:spPr>
          <a:xfrm>
            <a:off x="1790700" y="1806575"/>
            <a:ext cx="7066915" cy="829945"/>
          </a:xfrm>
          <a:prstGeom prst="rect">
            <a:avLst/>
          </a:prstGeom>
          <a:noFill/>
          <a:ln w="9525">
            <a:noFill/>
          </a:ln>
        </p:spPr>
        <p:txBody>
          <a:bodyPr wrap="square" anchor="t" anchorCtr="0">
            <a:spAutoFit/>
          </a:bodyPr>
          <a:lstStyle/>
          <a:p>
            <a:r>
              <a:rPr lang="en-US" altLang="zh-CN" sz="2400">
                <a:latin typeface="楷体" panose="02010609060101010101" charset="-122"/>
                <a:ea typeface="楷体" panose="02010609060101010101" charset="-122"/>
              </a:rPr>
              <a:t>1.ABB</a:t>
            </a:r>
            <a:r>
              <a:rPr lang="zh-CN" altLang="en-US" sz="2400">
                <a:latin typeface="楷体" panose="02010609060101010101" charset="-122"/>
                <a:ea typeface="楷体" panose="02010609060101010101" charset="-122"/>
              </a:rPr>
              <a:t>标准</a:t>
            </a:r>
            <a:r>
              <a:rPr lang="en-US" altLang="zh-CN" sz="2400">
                <a:latin typeface="楷体" panose="02010609060101010101" charset="-122"/>
                <a:ea typeface="楷体" panose="02010609060101010101" charset="-122"/>
              </a:rPr>
              <a:t>IO</a:t>
            </a:r>
            <a:r>
              <a:rPr lang="zh-CN" altLang="en-US" sz="2400">
                <a:latin typeface="楷体" panose="02010609060101010101" charset="-122"/>
                <a:ea typeface="楷体" panose="02010609060101010101" charset="-122"/>
              </a:rPr>
              <a:t>板卡</a:t>
            </a:r>
            <a:r>
              <a:rPr lang="en-US" altLang="zh-CN" sz="2400">
                <a:latin typeface="楷体" panose="02010609060101010101" charset="-122"/>
                <a:ea typeface="楷体" panose="02010609060101010101" charset="-122"/>
              </a:rPr>
              <a:t>DSQC652</a:t>
            </a:r>
            <a:r>
              <a:rPr lang="zh-CN" altLang="en-US" sz="2400">
                <a:latin typeface="楷体" panose="02010609060101010101" charset="-122"/>
                <a:ea typeface="楷体" panose="02010609060101010101" charset="-122"/>
              </a:rPr>
              <a:t>可以支持（</a:t>
            </a:r>
            <a:r>
              <a:rPr lang="en-US" altLang="zh-CN" sz="2400">
                <a:latin typeface="楷体" panose="02010609060101010101" charset="-122"/>
                <a:ea typeface="楷体" panose="02010609060101010101" charset="-122"/>
              </a:rPr>
              <a:t>  </a:t>
            </a:r>
            <a:r>
              <a:rPr lang="zh-CN" altLang="en-US" sz="2400">
                <a:latin typeface="楷体" panose="02010609060101010101" charset="-122"/>
                <a:ea typeface="楷体" panose="02010609060101010101" charset="-122"/>
              </a:rPr>
              <a:t>）个数字输入信号和（</a:t>
            </a:r>
            <a:r>
              <a:rPr lang="en-US" altLang="zh-CN" sz="2400">
                <a:latin typeface="楷体" panose="02010609060101010101" charset="-122"/>
                <a:ea typeface="楷体" panose="02010609060101010101" charset="-122"/>
              </a:rPr>
              <a:t>  </a:t>
            </a:r>
            <a:r>
              <a:rPr lang="zh-CN" altLang="en-US" sz="2400">
                <a:latin typeface="楷体" panose="02010609060101010101" charset="-122"/>
                <a:ea typeface="楷体" panose="02010609060101010101" charset="-122"/>
              </a:rPr>
              <a:t>）个数字输出信号。</a:t>
            </a:r>
            <a:endParaRPr lang="zh-CN" altLang="en-US" sz="2400">
              <a:latin typeface="楷体" panose="02010609060101010101" charset="-122"/>
              <a:ea typeface="楷体" panose="02010609060101010101" charset="-122"/>
            </a:endParaRPr>
          </a:p>
        </p:txBody>
      </p:sp>
      <p:sp>
        <p:nvSpPr>
          <p:cNvPr id="16390" name="文本框 3"/>
          <p:cNvSpPr txBox="1"/>
          <p:nvPr>
            <p:custDataLst>
              <p:tags r:id="rId5"/>
            </p:custDataLst>
          </p:nvPr>
        </p:nvSpPr>
        <p:spPr>
          <a:xfrm>
            <a:off x="1847850" y="2781300"/>
            <a:ext cx="8256270" cy="1198880"/>
          </a:xfrm>
          <a:prstGeom prst="rect">
            <a:avLst/>
          </a:prstGeom>
          <a:noFill/>
          <a:ln w="9525">
            <a:noFill/>
          </a:ln>
        </p:spPr>
        <p:txBody>
          <a:bodyPr wrap="square" anchor="t" anchorCtr="0">
            <a:spAutoFit/>
          </a:bodyPr>
          <a:lstStyle/>
          <a:p>
            <a:r>
              <a:rPr lang="en-US" altLang="zh-CN" sz="2400">
                <a:latin typeface="楷体" panose="02010609060101010101" charset="-122"/>
                <a:ea typeface="楷体" panose="02010609060101010101" charset="-122"/>
              </a:rPr>
              <a:t>2.DSQC652</a:t>
            </a:r>
            <a:r>
              <a:rPr lang="zh-CN" altLang="en-US" sz="2400">
                <a:latin typeface="楷体" panose="02010609060101010101" charset="-122"/>
                <a:ea typeface="楷体" panose="02010609060101010101" charset="-122"/>
              </a:rPr>
              <a:t>标准</a:t>
            </a:r>
            <a:r>
              <a:rPr lang="en-US" altLang="zh-CN" sz="2400">
                <a:latin typeface="楷体" panose="02010609060101010101" charset="-122"/>
                <a:ea typeface="楷体" panose="02010609060101010101" charset="-122"/>
              </a:rPr>
              <a:t>I/O</a:t>
            </a:r>
            <a:r>
              <a:rPr lang="zh-CN" altLang="en-US" sz="2400">
                <a:latin typeface="楷体" panose="02010609060101010101" charset="-122"/>
                <a:ea typeface="楷体" panose="02010609060101010101" charset="-122"/>
              </a:rPr>
              <a:t>板的基本结构组成有（</a:t>
            </a:r>
            <a:r>
              <a:rPr lang="en-US" altLang="zh-CN" sz="2400">
                <a:latin typeface="楷体" panose="02010609060101010101" charset="-122"/>
                <a:ea typeface="楷体" panose="02010609060101010101" charset="-122"/>
              </a:rPr>
              <a:t>    </a:t>
            </a:r>
            <a:r>
              <a:rPr lang="zh-CN" altLang="en-US" sz="2400">
                <a:latin typeface="楷体" panose="02010609060101010101" charset="-122"/>
                <a:ea typeface="楷体" panose="02010609060101010101" charset="-122"/>
              </a:rPr>
              <a:t>）、</a:t>
            </a:r>
            <a:r>
              <a:rPr lang="en-US" altLang="zh-CN" sz="2400">
                <a:latin typeface="楷体" panose="02010609060101010101" charset="-122"/>
                <a:ea typeface="楷体" panose="02010609060101010101" charset="-122"/>
              </a:rPr>
              <a:t> </a:t>
            </a:r>
            <a:r>
              <a:rPr lang="zh-CN" altLang="en-US" sz="2400">
                <a:latin typeface="楷体" panose="02010609060101010101" charset="-122"/>
                <a:ea typeface="楷体" panose="02010609060101010101" charset="-122"/>
              </a:rPr>
              <a:t>（</a:t>
            </a:r>
            <a:r>
              <a:rPr lang="en-US" altLang="zh-CN" sz="2400">
                <a:latin typeface="楷体" panose="02010609060101010101" charset="-122"/>
                <a:ea typeface="楷体" panose="02010609060101010101" charset="-122"/>
              </a:rPr>
              <a:t>    </a:t>
            </a:r>
            <a:r>
              <a:rPr lang="zh-CN" altLang="en-US" sz="2400">
                <a:latin typeface="楷体" panose="02010609060101010101" charset="-122"/>
                <a:ea typeface="楷体" panose="02010609060101010101" charset="-122"/>
              </a:rPr>
              <a:t>）、</a:t>
            </a:r>
            <a:r>
              <a:rPr lang="en-US" altLang="zh-CN" sz="2400">
                <a:latin typeface="楷体" panose="02010609060101010101" charset="-122"/>
                <a:ea typeface="楷体" panose="02010609060101010101" charset="-122"/>
              </a:rPr>
              <a:t> </a:t>
            </a:r>
            <a:r>
              <a:rPr lang="zh-CN" altLang="en-US" sz="2400">
                <a:latin typeface="楷体" panose="02010609060101010101" charset="-122"/>
                <a:ea typeface="楷体" panose="02010609060101010101" charset="-122"/>
              </a:rPr>
              <a:t>（</a:t>
            </a:r>
            <a:r>
              <a:rPr lang="en-US" altLang="zh-CN" sz="2400">
                <a:latin typeface="楷体" panose="02010609060101010101" charset="-122"/>
                <a:ea typeface="楷体" panose="02010609060101010101" charset="-122"/>
              </a:rPr>
              <a:t>    </a:t>
            </a:r>
            <a:r>
              <a:rPr lang="zh-CN" altLang="en-US" sz="2400">
                <a:latin typeface="楷体" panose="02010609060101010101" charset="-122"/>
                <a:ea typeface="楷体" panose="02010609060101010101" charset="-122"/>
              </a:rPr>
              <a:t>）、</a:t>
            </a:r>
            <a:r>
              <a:rPr lang="en-US" altLang="zh-CN" sz="2400">
                <a:latin typeface="楷体" panose="02010609060101010101" charset="-122"/>
                <a:ea typeface="楷体" panose="02010609060101010101" charset="-122"/>
              </a:rPr>
              <a:t> </a:t>
            </a:r>
            <a:r>
              <a:rPr lang="zh-CN" altLang="en-US" sz="2400">
                <a:latin typeface="楷体" panose="02010609060101010101" charset="-122"/>
                <a:ea typeface="楷体" panose="02010609060101010101" charset="-122"/>
              </a:rPr>
              <a:t>（</a:t>
            </a:r>
            <a:r>
              <a:rPr lang="en-US" altLang="zh-CN" sz="2400">
                <a:latin typeface="楷体" panose="02010609060101010101" charset="-122"/>
                <a:ea typeface="楷体" panose="02010609060101010101" charset="-122"/>
              </a:rPr>
              <a:t>    </a:t>
            </a:r>
            <a:r>
              <a:rPr lang="zh-CN" altLang="en-US" sz="2400">
                <a:latin typeface="楷体" panose="02010609060101010101" charset="-122"/>
                <a:ea typeface="楷体" panose="02010609060101010101" charset="-122"/>
              </a:rPr>
              <a:t>）、</a:t>
            </a:r>
            <a:r>
              <a:rPr lang="en-US" altLang="zh-CN" sz="2400">
                <a:latin typeface="楷体" panose="02010609060101010101" charset="-122"/>
                <a:ea typeface="楷体" panose="02010609060101010101" charset="-122"/>
              </a:rPr>
              <a:t> </a:t>
            </a:r>
            <a:r>
              <a:rPr lang="zh-CN" altLang="en-US" sz="2400">
                <a:latin typeface="楷体" panose="02010609060101010101" charset="-122"/>
                <a:ea typeface="楷体" panose="02010609060101010101" charset="-122"/>
              </a:rPr>
              <a:t>（</a:t>
            </a:r>
            <a:r>
              <a:rPr lang="en-US" altLang="zh-CN" sz="2400">
                <a:latin typeface="楷体" panose="02010609060101010101" charset="-122"/>
                <a:ea typeface="楷体" panose="02010609060101010101" charset="-122"/>
              </a:rPr>
              <a:t>    </a:t>
            </a:r>
            <a:r>
              <a:rPr lang="zh-CN" altLang="en-US" sz="2400">
                <a:latin typeface="楷体" panose="02010609060101010101" charset="-122"/>
                <a:ea typeface="楷体" panose="02010609060101010101" charset="-122"/>
              </a:rPr>
              <a:t>）、</a:t>
            </a:r>
            <a:r>
              <a:rPr lang="en-US" altLang="zh-CN" sz="2400">
                <a:latin typeface="楷体" panose="02010609060101010101" charset="-122"/>
                <a:ea typeface="楷体" panose="02010609060101010101" charset="-122"/>
              </a:rPr>
              <a:t> </a:t>
            </a:r>
            <a:r>
              <a:rPr lang="zh-CN" altLang="en-US" sz="2400">
                <a:latin typeface="楷体" panose="02010609060101010101" charset="-122"/>
                <a:ea typeface="楷体" panose="02010609060101010101" charset="-122"/>
              </a:rPr>
              <a:t>（</a:t>
            </a:r>
            <a:r>
              <a:rPr lang="en-US" altLang="zh-CN" sz="2400">
                <a:latin typeface="楷体" panose="02010609060101010101" charset="-122"/>
                <a:ea typeface="楷体" panose="02010609060101010101" charset="-122"/>
              </a:rPr>
              <a:t>    </a:t>
            </a:r>
            <a:r>
              <a:rPr lang="zh-CN" altLang="en-US" sz="2400">
                <a:latin typeface="楷体" panose="02010609060101010101" charset="-122"/>
                <a:ea typeface="楷体" panose="02010609060101010101" charset="-122"/>
              </a:rPr>
              <a:t>）。</a:t>
            </a:r>
            <a:r>
              <a:rPr lang="en-US" altLang="zh-CN" sz="2400">
                <a:latin typeface="楷体" panose="02010609060101010101" charset="-122"/>
                <a:ea typeface="楷体" panose="02010609060101010101" charset="-122"/>
              </a:rPr>
              <a:t> </a:t>
            </a:r>
            <a:endParaRPr lang="en-US" altLang="zh-CN" sz="2400">
              <a:latin typeface="楷体" panose="02010609060101010101" charset="-122"/>
              <a:ea typeface="楷体" panose="02010609060101010101" charset="-122"/>
            </a:endParaRPr>
          </a:p>
          <a:p>
            <a:endParaRPr lang="en-US" altLang="zh-CN" sz="2400">
              <a:latin typeface="楷体" panose="02010609060101010101" charset="-122"/>
              <a:ea typeface="楷体" panose="02010609060101010101" charset="-122"/>
            </a:endParaRPr>
          </a:p>
        </p:txBody>
      </p:sp>
      <p:sp>
        <p:nvSpPr>
          <p:cNvPr id="5" name="流程图: 过程 4"/>
          <p:cNvSpPr/>
          <p:nvPr>
            <p:custDataLst>
              <p:tags r:id="rId6"/>
            </p:custDataLst>
          </p:nvPr>
        </p:nvSpPr>
        <p:spPr>
          <a:xfrm>
            <a:off x="0" y="700088"/>
            <a:ext cx="12192000" cy="85725"/>
          </a:xfrm>
          <a:prstGeom prst="flowChartProcess">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endParaRPr lang="zh-CN" altLang="en-US" strike="noStrike" noProof="1"/>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文本框 2"/>
          <p:cNvSpPr txBox="1"/>
          <p:nvPr/>
        </p:nvSpPr>
        <p:spPr>
          <a:xfrm>
            <a:off x="695325" y="0"/>
            <a:ext cx="3062288" cy="644525"/>
          </a:xfrm>
          <a:prstGeom prst="rect">
            <a:avLst/>
          </a:prstGeom>
          <a:noFill/>
          <a:ln w="9525">
            <a:noFill/>
          </a:ln>
        </p:spPr>
        <p:txBody>
          <a:bodyPr wrap="square" anchor="t" anchorCtr="0">
            <a:spAutoFit/>
          </a:bodyPr>
          <a:lstStyle/>
          <a:p>
            <a:r>
              <a:rPr lang="zh-CN" altLang="en-US" sz="2400" b="1">
                <a:solidFill>
                  <a:srgbClr val="0070C0"/>
                </a:solidFill>
                <a:latin typeface="新宋体" panose="02010609030101010101" charset="-122"/>
                <a:ea typeface="新宋体" panose="02010609030101010101" charset="-122"/>
              </a:rPr>
              <a:t>深圳市宝山技工学校</a:t>
            </a:r>
            <a:endParaRPr lang="zh-CN" altLang="en-US" sz="2400" b="1">
              <a:solidFill>
                <a:srgbClr val="0070C0"/>
              </a:solidFill>
              <a:latin typeface="Arial" panose="020B0604020202020204" pitchFamily="34" charset="0"/>
              <a:ea typeface="宋体" panose="02010600030101010101" pitchFamily="2" charset="-122"/>
            </a:endParaRPr>
          </a:p>
          <a:p>
            <a:r>
              <a:rPr lang="en-US" altLang="zh-CN" sz="1200" i="1">
                <a:solidFill>
                  <a:srgbClr val="0070C0"/>
                </a:solidFill>
                <a:latin typeface="Arial" panose="020B0604020202020204" pitchFamily="34" charset="0"/>
                <a:ea typeface="宋体" panose="02010600030101010101" pitchFamily="2" charset="-122"/>
              </a:rPr>
              <a:t>Shenzhen Baoshan Technlcal School</a:t>
            </a:r>
            <a:endParaRPr lang="en-US" altLang="zh-CN" sz="1200" i="1">
              <a:solidFill>
                <a:srgbClr val="0070C0"/>
              </a:solidFill>
              <a:latin typeface="Arial" panose="020B0604020202020204" pitchFamily="34" charset="0"/>
              <a:ea typeface="宋体" panose="02010600030101010101" pitchFamily="2" charset="-122"/>
            </a:endParaRPr>
          </a:p>
        </p:txBody>
      </p:sp>
      <p:pic>
        <p:nvPicPr>
          <p:cNvPr id="16387" name="图片 3" descr="6b8708cbff3fdcecba2b531040b50f4"/>
          <p:cNvPicPr>
            <a:picLocks noChangeAspect="1"/>
          </p:cNvPicPr>
          <p:nvPr>
            <p:custDataLst>
              <p:tags r:id="rId1"/>
            </p:custDataLst>
          </p:nvPr>
        </p:nvPicPr>
        <p:blipFill>
          <a:blip r:embed="rId2"/>
          <a:stretch>
            <a:fillRect/>
          </a:stretch>
        </p:blipFill>
        <p:spPr>
          <a:xfrm>
            <a:off x="0" y="44450"/>
            <a:ext cx="655638" cy="655638"/>
          </a:xfrm>
          <a:prstGeom prst="rect">
            <a:avLst/>
          </a:prstGeom>
          <a:noFill/>
          <a:ln w="9525">
            <a:noFill/>
          </a:ln>
        </p:spPr>
      </p:pic>
      <p:pic>
        <p:nvPicPr>
          <p:cNvPr id="2" name="图片 1"/>
          <p:cNvPicPr>
            <a:picLocks noChangeAspect="1"/>
          </p:cNvPicPr>
          <p:nvPr>
            <p:custDataLst>
              <p:tags r:id="rId3"/>
            </p:custDataLst>
          </p:nvPr>
        </p:nvPicPr>
        <p:blipFill>
          <a:blip r:embed="rId4"/>
          <a:stretch>
            <a:fillRect/>
          </a:stretch>
        </p:blipFill>
        <p:spPr>
          <a:xfrm flipH="1">
            <a:off x="6882130" y="2534919"/>
            <a:ext cx="5309870" cy="4178300"/>
          </a:xfrm>
          <a:prstGeom prst="ellipse">
            <a:avLst/>
          </a:prstGeom>
        </p:spPr>
      </p:pic>
      <p:sp>
        <p:nvSpPr>
          <p:cNvPr id="5" name="流程图: 过程 4"/>
          <p:cNvSpPr/>
          <p:nvPr>
            <p:custDataLst>
              <p:tags r:id="rId5"/>
            </p:custDataLst>
          </p:nvPr>
        </p:nvSpPr>
        <p:spPr>
          <a:xfrm>
            <a:off x="0" y="700088"/>
            <a:ext cx="12192000" cy="85725"/>
          </a:xfrm>
          <a:prstGeom prst="flowChartProcess">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endParaRPr lang="zh-CN" altLang="en-US" strike="noStrike" noProof="1"/>
          </a:p>
        </p:txBody>
      </p:sp>
      <p:sp>
        <p:nvSpPr>
          <p:cNvPr id="3" name="椭圆 2"/>
          <p:cNvSpPr/>
          <p:nvPr/>
        </p:nvSpPr>
        <p:spPr>
          <a:xfrm>
            <a:off x="1919605" y="2275205"/>
            <a:ext cx="1753235" cy="1527175"/>
          </a:xfrm>
          <a:prstGeom prst="ellipse">
            <a:avLst/>
          </a:prstGeom>
          <a:effectLst>
            <a:innerShdw blurRad="63500" dist="50800" dir="2700000">
              <a:prstClr val="black">
                <a:alpha val="50000"/>
              </a:prstClr>
            </a:innerShdw>
          </a:effectLst>
          <a:scene3d>
            <a:camera prst="obliqueBottomLeft"/>
            <a:lightRig rig="threePt" dir="t"/>
          </a:scene3d>
        </p:spPr>
        <p:style>
          <a:lnRef idx="0">
            <a:schemeClr val="accent3"/>
          </a:lnRef>
          <a:fillRef idx="3">
            <a:schemeClr val="accent3"/>
          </a:fillRef>
          <a:effectRef idx="3">
            <a:schemeClr val="accent3"/>
          </a:effectRef>
          <a:fontRef idx="minor">
            <a:schemeClr val="lt1"/>
          </a:fontRef>
        </p:style>
        <p:txBody>
          <a:bodyPr rtlCol="0" anchor="ctr"/>
          <a:lstStyle/>
          <a:p>
            <a:pPr algn="ctr"/>
            <a:r>
              <a:rPr lang="zh-CN" altLang="en-US" sz="7200" b="1">
                <a:solidFill>
                  <a:srgbClr val="0070C0"/>
                </a:solidFill>
              </a:rPr>
              <a:t>谢</a:t>
            </a:r>
            <a:endParaRPr lang="zh-CN" altLang="en-US" sz="7200" b="1">
              <a:solidFill>
                <a:srgbClr val="0070C0"/>
              </a:solidFill>
            </a:endParaRPr>
          </a:p>
        </p:txBody>
      </p:sp>
      <p:sp>
        <p:nvSpPr>
          <p:cNvPr id="4" name="椭圆 3"/>
          <p:cNvSpPr/>
          <p:nvPr>
            <p:custDataLst>
              <p:tags r:id="rId6"/>
            </p:custDataLst>
          </p:nvPr>
        </p:nvSpPr>
        <p:spPr>
          <a:xfrm>
            <a:off x="3504565" y="2275205"/>
            <a:ext cx="1753235" cy="1527175"/>
          </a:xfrm>
          <a:prstGeom prst="ellipse">
            <a:avLst/>
          </a:prstGeom>
          <a:effectLst>
            <a:innerShdw blurRad="63500" dist="50800" dir="2700000">
              <a:prstClr val="black">
                <a:alpha val="50000"/>
              </a:prstClr>
            </a:innerShdw>
          </a:effectLst>
          <a:scene3d>
            <a:camera prst="obliqueBottomLeft"/>
            <a:lightRig rig="threePt" dir="t"/>
          </a:scene3d>
        </p:spPr>
        <p:style>
          <a:lnRef idx="0">
            <a:schemeClr val="accent3"/>
          </a:lnRef>
          <a:fillRef idx="3">
            <a:schemeClr val="accent3"/>
          </a:fillRef>
          <a:effectRef idx="3">
            <a:schemeClr val="accent3"/>
          </a:effectRef>
          <a:fontRef idx="minor">
            <a:schemeClr val="lt1"/>
          </a:fontRef>
        </p:style>
        <p:txBody>
          <a:bodyPr rtlCol="0" anchor="ctr"/>
          <a:lstStyle/>
          <a:p>
            <a:pPr algn="ctr"/>
            <a:r>
              <a:rPr lang="zh-CN" altLang="en-US" sz="7200" b="1">
                <a:solidFill>
                  <a:srgbClr val="0070C0"/>
                </a:solidFill>
              </a:rPr>
              <a:t>谢</a:t>
            </a:r>
            <a:endParaRPr lang="zh-CN" altLang="en-US" sz="7200" b="1">
              <a:solidFill>
                <a:srgbClr val="0070C0"/>
              </a:solidFill>
            </a:endParaRPr>
          </a:p>
        </p:txBody>
      </p:sp>
      <p:sp>
        <p:nvSpPr>
          <p:cNvPr id="6" name="椭圆 5"/>
          <p:cNvSpPr/>
          <p:nvPr>
            <p:custDataLst>
              <p:tags r:id="rId7"/>
            </p:custDataLst>
          </p:nvPr>
        </p:nvSpPr>
        <p:spPr>
          <a:xfrm>
            <a:off x="5089525" y="2275205"/>
            <a:ext cx="1753235" cy="1527175"/>
          </a:xfrm>
          <a:prstGeom prst="ellipse">
            <a:avLst/>
          </a:prstGeom>
          <a:effectLst>
            <a:innerShdw blurRad="63500" dist="50800" dir="2700000">
              <a:prstClr val="black">
                <a:alpha val="50000"/>
              </a:prstClr>
            </a:innerShdw>
          </a:effectLst>
          <a:scene3d>
            <a:camera prst="obliqueBottomLeft"/>
            <a:lightRig rig="threePt" dir="t"/>
          </a:scene3d>
        </p:spPr>
        <p:style>
          <a:lnRef idx="0">
            <a:schemeClr val="accent3"/>
          </a:lnRef>
          <a:fillRef idx="3">
            <a:schemeClr val="accent3"/>
          </a:fillRef>
          <a:effectRef idx="3">
            <a:schemeClr val="accent3"/>
          </a:effectRef>
          <a:fontRef idx="minor">
            <a:schemeClr val="lt1"/>
          </a:fontRef>
        </p:style>
        <p:txBody>
          <a:bodyPr rtlCol="0" anchor="ctr"/>
          <a:lstStyle/>
          <a:p>
            <a:pPr algn="ctr"/>
            <a:r>
              <a:rPr lang="zh-CN" altLang="en-US" sz="7200" b="1">
                <a:solidFill>
                  <a:srgbClr val="0070C0"/>
                </a:solidFill>
              </a:rPr>
              <a:t>观</a:t>
            </a:r>
            <a:endParaRPr lang="zh-CN" altLang="en-US" sz="7200" b="1">
              <a:solidFill>
                <a:srgbClr val="0070C0"/>
              </a:solidFill>
            </a:endParaRPr>
          </a:p>
        </p:txBody>
      </p:sp>
      <p:sp>
        <p:nvSpPr>
          <p:cNvPr id="7" name="椭圆 6"/>
          <p:cNvSpPr/>
          <p:nvPr>
            <p:custDataLst>
              <p:tags r:id="rId8"/>
            </p:custDataLst>
          </p:nvPr>
        </p:nvSpPr>
        <p:spPr>
          <a:xfrm>
            <a:off x="6674485" y="2275205"/>
            <a:ext cx="1753235" cy="1527175"/>
          </a:xfrm>
          <a:prstGeom prst="ellipse">
            <a:avLst/>
          </a:prstGeom>
          <a:effectLst>
            <a:innerShdw blurRad="63500" dist="50800" dir="2700000">
              <a:prstClr val="black">
                <a:alpha val="50000"/>
              </a:prstClr>
            </a:innerShdw>
          </a:effectLst>
          <a:scene3d>
            <a:camera prst="obliqueBottomLeft"/>
            <a:lightRig rig="threePt" dir="t"/>
          </a:scene3d>
        </p:spPr>
        <p:style>
          <a:lnRef idx="0">
            <a:schemeClr val="accent3"/>
          </a:lnRef>
          <a:fillRef idx="3">
            <a:schemeClr val="accent3"/>
          </a:fillRef>
          <a:effectRef idx="3">
            <a:schemeClr val="accent3"/>
          </a:effectRef>
          <a:fontRef idx="minor">
            <a:schemeClr val="lt1"/>
          </a:fontRef>
        </p:style>
        <p:txBody>
          <a:bodyPr rtlCol="0" anchor="ctr"/>
          <a:lstStyle/>
          <a:p>
            <a:pPr algn="ctr"/>
            <a:r>
              <a:rPr lang="zh-CN" altLang="en-US" sz="7200" b="1">
                <a:solidFill>
                  <a:srgbClr val="0070C0"/>
                </a:solidFill>
              </a:rPr>
              <a:t>赏</a:t>
            </a:r>
            <a:endParaRPr lang="zh-CN" altLang="en-US" sz="7200" b="1">
              <a:solidFill>
                <a:srgbClr val="0070C0"/>
              </a:solidFil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3" name="文本框 2"/>
          <p:cNvSpPr txBox="1"/>
          <p:nvPr/>
        </p:nvSpPr>
        <p:spPr>
          <a:xfrm>
            <a:off x="695325" y="0"/>
            <a:ext cx="3062288" cy="644525"/>
          </a:xfrm>
          <a:prstGeom prst="rect">
            <a:avLst/>
          </a:prstGeom>
          <a:noFill/>
          <a:ln w="9525">
            <a:noFill/>
          </a:ln>
        </p:spPr>
        <p:txBody>
          <a:bodyPr wrap="square" anchor="t" anchorCtr="0">
            <a:spAutoFit/>
          </a:bodyPr>
          <a:lstStyle/>
          <a:p>
            <a:r>
              <a:rPr lang="zh-CN" altLang="en-US" sz="2400" b="1">
                <a:solidFill>
                  <a:srgbClr val="0070C0"/>
                </a:solidFill>
                <a:latin typeface="新宋体" panose="02010609030101010101" charset="-122"/>
                <a:ea typeface="新宋体" panose="02010609030101010101" charset="-122"/>
              </a:rPr>
              <a:t>深圳市宝山技工学校</a:t>
            </a:r>
            <a:endParaRPr lang="zh-CN" altLang="en-US" sz="2400" b="1">
              <a:solidFill>
                <a:srgbClr val="0070C0"/>
              </a:solidFill>
              <a:latin typeface="Arial" panose="020B0604020202020204" pitchFamily="34" charset="0"/>
              <a:ea typeface="宋体" panose="02010600030101010101" pitchFamily="2" charset="-122"/>
            </a:endParaRPr>
          </a:p>
          <a:p>
            <a:r>
              <a:rPr lang="en-US" altLang="zh-CN" sz="1200" i="1">
                <a:solidFill>
                  <a:srgbClr val="0070C0"/>
                </a:solidFill>
                <a:latin typeface="Arial" panose="020B0604020202020204" pitchFamily="34" charset="0"/>
                <a:ea typeface="宋体" panose="02010600030101010101" pitchFamily="2" charset="-122"/>
              </a:rPr>
              <a:t>Shenzhen Baoshan Technlcal School</a:t>
            </a:r>
            <a:endParaRPr lang="en-US" altLang="zh-CN" sz="1200" i="1">
              <a:solidFill>
                <a:srgbClr val="0070C0"/>
              </a:solidFill>
              <a:latin typeface="Arial" panose="020B0604020202020204" pitchFamily="34" charset="0"/>
              <a:ea typeface="宋体" panose="02010600030101010101" pitchFamily="2" charset="-122"/>
            </a:endParaRPr>
          </a:p>
        </p:txBody>
      </p:sp>
      <p:pic>
        <p:nvPicPr>
          <p:cNvPr id="8194" name="图片 3" descr="6b8708cbff3fdcecba2b531040b50f4"/>
          <p:cNvPicPr>
            <a:picLocks noChangeAspect="1"/>
          </p:cNvPicPr>
          <p:nvPr/>
        </p:nvPicPr>
        <p:blipFill>
          <a:blip r:embed="rId1"/>
          <a:stretch>
            <a:fillRect/>
          </a:stretch>
        </p:blipFill>
        <p:spPr>
          <a:xfrm>
            <a:off x="0" y="44450"/>
            <a:ext cx="655638" cy="655638"/>
          </a:xfrm>
          <a:prstGeom prst="rect">
            <a:avLst/>
          </a:prstGeom>
          <a:noFill/>
          <a:ln w="9525">
            <a:noFill/>
          </a:ln>
        </p:spPr>
      </p:pic>
      <p:sp>
        <p:nvSpPr>
          <p:cNvPr id="8195" name="文本框 3"/>
          <p:cNvSpPr txBox="1"/>
          <p:nvPr/>
        </p:nvSpPr>
        <p:spPr>
          <a:xfrm>
            <a:off x="2351088" y="1052513"/>
            <a:ext cx="8145462" cy="1322070"/>
          </a:xfrm>
          <a:prstGeom prst="rect">
            <a:avLst/>
          </a:prstGeom>
          <a:noFill/>
          <a:ln w="9525">
            <a:noFill/>
          </a:ln>
        </p:spPr>
        <p:txBody>
          <a:bodyPr wrap="square" anchor="t" anchorCtr="0">
            <a:spAutoFit/>
          </a:bodyPr>
          <a:lstStyle/>
          <a:p>
            <a:pPr algn="ctr"/>
            <a:r>
              <a:rPr lang="zh-CN" altLang="zh-CN" sz="4000" b="1">
                <a:solidFill>
                  <a:srgbClr val="0070C0"/>
                </a:solidFill>
                <a:latin typeface="Arial" panose="020B0604020202020204" pitchFamily="34" charset="0"/>
                <a:ea typeface="宋体" panose="02010600030101010101" pitchFamily="2" charset="-122"/>
              </a:rPr>
              <a:t>1.4配置</a:t>
            </a:r>
            <a:r>
              <a:rPr lang="zh-CN" altLang="zh-CN" sz="4000" b="1">
                <a:solidFill>
                  <a:srgbClr val="0070C0"/>
                </a:solidFill>
                <a:latin typeface="Arial" panose="020B0604020202020204" pitchFamily="34" charset="0"/>
                <a:ea typeface="宋体" panose="02010600030101010101" pitchFamily="2" charset="-122"/>
              </a:rPr>
              <a:t>汽车车门激光切割工作站I</a:t>
            </a:r>
            <a:r>
              <a:rPr lang="en-US" altLang="zh-CN" sz="4000" b="1">
                <a:solidFill>
                  <a:srgbClr val="0070C0"/>
                </a:solidFill>
                <a:latin typeface="Arial" panose="020B0604020202020204" pitchFamily="34" charset="0"/>
                <a:ea typeface="宋体" panose="02010600030101010101" pitchFamily="2" charset="-122"/>
              </a:rPr>
              <a:t>/</a:t>
            </a:r>
            <a:r>
              <a:rPr lang="zh-CN" altLang="zh-CN" sz="4000" b="1">
                <a:solidFill>
                  <a:srgbClr val="0070C0"/>
                </a:solidFill>
                <a:latin typeface="Arial" panose="020B0604020202020204" pitchFamily="34" charset="0"/>
                <a:ea typeface="宋体" panose="02010600030101010101" pitchFamily="2" charset="-122"/>
              </a:rPr>
              <a:t>O信号</a:t>
            </a:r>
            <a:endParaRPr lang="zh-CN" altLang="zh-CN" sz="4000" b="1">
              <a:solidFill>
                <a:srgbClr val="0070C0"/>
              </a:solidFill>
              <a:latin typeface="Arial" panose="020B0604020202020204" pitchFamily="34" charset="0"/>
              <a:ea typeface="宋体" panose="02010600030101010101" pitchFamily="2" charset="-122"/>
            </a:endParaRPr>
          </a:p>
        </p:txBody>
      </p:sp>
      <p:sp>
        <p:nvSpPr>
          <p:cNvPr id="8196" name="文本框 2"/>
          <p:cNvSpPr txBox="1"/>
          <p:nvPr>
            <p:custDataLst>
              <p:tags r:id="rId2"/>
            </p:custDataLst>
          </p:nvPr>
        </p:nvSpPr>
        <p:spPr>
          <a:xfrm>
            <a:off x="2206625" y="2852738"/>
            <a:ext cx="7369175" cy="522287"/>
          </a:xfrm>
          <a:prstGeom prst="rect">
            <a:avLst/>
          </a:prstGeom>
          <a:noFill/>
          <a:ln w="9525">
            <a:noFill/>
          </a:ln>
        </p:spPr>
        <p:txBody>
          <a:bodyPr wrap="square" anchor="t" anchorCtr="0">
            <a:spAutoFit/>
          </a:bodyPr>
          <a:lstStyle/>
          <a:p>
            <a:r>
              <a:rPr lang="zh-CN" altLang="en-US" sz="2800" b="1">
                <a:solidFill>
                  <a:srgbClr val="0070C0"/>
                </a:solidFill>
                <a:latin typeface="Arial" panose="020B0604020202020204" pitchFamily="34" charset="0"/>
                <a:ea typeface="宋体" panose="02010600030101010101" pitchFamily="2" charset="-122"/>
              </a:rPr>
              <a:t>学习目标：</a:t>
            </a:r>
            <a:endParaRPr lang="zh-CN" altLang="en-US" sz="2800" b="1">
              <a:solidFill>
                <a:srgbClr val="0070C0"/>
              </a:solidFill>
              <a:latin typeface="Arial" panose="020B0604020202020204" pitchFamily="34" charset="0"/>
              <a:ea typeface="宋体" panose="02010600030101010101" pitchFamily="2" charset="-122"/>
            </a:endParaRPr>
          </a:p>
        </p:txBody>
      </p:sp>
      <p:sp>
        <p:nvSpPr>
          <p:cNvPr id="8197" name="文本框 4"/>
          <p:cNvSpPr txBox="1"/>
          <p:nvPr>
            <p:custDataLst>
              <p:tags r:id="rId3"/>
            </p:custDataLst>
          </p:nvPr>
        </p:nvSpPr>
        <p:spPr>
          <a:xfrm>
            <a:off x="3902075" y="3302000"/>
            <a:ext cx="4729163" cy="1200150"/>
          </a:xfrm>
          <a:prstGeom prst="rect">
            <a:avLst/>
          </a:prstGeom>
          <a:noFill/>
          <a:ln w="9525">
            <a:noFill/>
          </a:ln>
        </p:spPr>
        <p:txBody>
          <a:bodyPr wrap="square" anchor="t" anchorCtr="0">
            <a:spAutoFit/>
          </a:bodyPr>
          <a:lstStyle/>
          <a:p>
            <a:pPr>
              <a:lnSpc>
                <a:spcPct val="150000"/>
              </a:lnSpc>
            </a:pPr>
            <a:r>
              <a:rPr lang="en-US" altLang="zh-CN" sz="2400">
                <a:latin typeface="华文楷体" panose="02010600040101010101" charset="-122"/>
                <a:ea typeface="华文楷体" panose="02010600040101010101" charset="-122"/>
              </a:rPr>
              <a:t>1.</a:t>
            </a:r>
            <a:r>
              <a:rPr lang="zh-CN" altLang="en-US" sz="2400">
                <a:latin typeface="华文楷体" panose="02010600040101010101" charset="-122"/>
                <a:ea typeface="华文楷体" panose="02010600040101010101" charset="-122"/>
              </a:rPr>
              <a:t>掌握</a:t>
            </a:r>
            <a:r>
              <a:rPr lang="en-US" altLang="zh-CN" sz="2400">
                <a:latin typeface="华文楷体" panose="02010600040101010101" charset="-122"/>
                <a:ea typeface="华文楷体" panose="02010600040101010101" charset="-122"/>
              </a:rPr>
              <a:t>ABB</a:t>
            </a:r>
            <a:r>
              <a:rPr lang="zh-CN" altLang="en-US" sz="2400">
                <a:latin typeface="华文楷体" panose="02010600040101010101" charset="-122"/>
                <a:ea typeface="华文楷体" panose="02010600040101010101" charset="-122"/>
              </a:rPr>
              <a:t>标准</a:t>
            </a:r>
            <a:r>
              <a:rPr lang="en-US" altLang="zh-CN" sz="2400">
                <a:latin typeface="华文楷体" panose="02010600040101010101" charset="-122"/>
                <a:ea typeface="华文楷体" panose="02010600040101010101" charset="-122"/>
              </a:rPr>
              <a:t>IO</a:t>
            </a:r>
            <a:r>
              <a:rPr lang="zh-CN" altLang="en-US" sz="2400">
                <a:latin typeface="华文楷体" panose="02010600040101010101" charset="-122"/>
                <a:ea typeface="华文楷体" panose="02010600040101010101" charset="-122"/>
              </a:rPr>
              <a:t>板卡的配置方法；</a:t>
            </a:r>
            <a:endParaRPr lang="zh-CN" altLang="en-US" sz="2400">
              <a:latin typeface="华文楷体" panose="02010600040101010101" charset="-122"/>
              <a:ea typeface="华文楷体" panose="02010600040101010101" charset="-122"/>
            </a:endParaRPr>
          </a:p>
          <a:p>
            <a:pPr>
              <a:lnSpc>
                <a:spcPct val="150000"/>
              </a:lnSpc>
            </a:pPr>
            <a:endParaRPr lang="zh-CN" altLang="en-US" sz="2400">
              <a:latin typeface="华文楷体" panose="02010600040101010101" charset="-122"/>
              <a:ea typeface="华文楷体" panose="02010600040101010101" charset="-122"/>
            </a:endParaRPr>
          </a:p>
        </p:txBody>
      </p:sp>
      <p:sp>
        <p:nvSpPr>
          <p:cNvPr id="8198" name="文本框 6"/>
          <p:cNvSpPr txBox="1"/>
          <p:nvPr>
            <p:custDataLst>
              <p:tags r:id="rId4"/>
            </p:custDataLst>
          </p:nvPr>
        </p:nvSpPr>
        <p:spPr>
          <a:xfrm>
            <a:off x="3902075" y="3302000"/>
            <a:ext cx="5287963" cy="1753235"/>
          </a:xfrm>
          <a:prstGeom prst="rect">
            <a:avLst/>
          </a:prstGeom>
          <a:noFill/>
          <a:ln w="9525">
            <a:noFill/>
          </a:ln>
        </p:spPr>
        <p:txBody>
          <a:bodyPr wrap="square" anchor="t" anchorCtr="0">
            <a:spAutoFit/>
          </a:bodyPr>
          <a:lstStyle/>
          <a:p>
            <a:pPr>
              <a:lnSpc>
                <a:spcPct val="150000"/>
              </a:lnSpc>
            </a:pPr>
            <a:r>
              <a:rPr lang="en-US" altLang="zh-CN" sz="2400">
                <a:latin typeface="华文楷体" panose="02010600040101010101" charset="-122"/>
                <a:ea typeface="华文楷体" panose="02010600040101010101" charset="-122"/>
              </a:rPr>
              <a:t>1.</a:t>
            </a:r>
            <a:r>
              <a:rPr lang="zh-CN" altLang="en-US" sz="2400">
                <a:latin typeface="华文楷体" panose="02010600040101010101" charset="-122"/>
                <a:ea typeface="华文楷体" panose="02010600040101010101" charset="-122"/>
              </a:rPr>
              <a:t>掌握</a:t>
            </a:r>
            <a:r>
              <a:rPr lang="en-US" altLang="zh-CN" sz="2400">
                <a:latin typeface="华文楷体" panose="02010600040101010101" charset="-122"/>
                <a:ea typeface="华文楷体" panose="02010600040101010101" charset="-122"/>
              </a:rPr>
              <a:t>ABB</a:t>
            </a:r>
            <a:r>
              <a:rPr lang="zh-CN" altLang="en-US" sz="2400">
                <a:latin typeface="华文楷体" panose="02010600040101010101" charset="-122"/>
                <a:ea typeface="华文楷体" panose="02010600040101010101" charset="-122"/>
              </a:rPr>
              <a:t>标准</a:t>
            </a:r>
            <a:r>
              <a:rPr lang="en-US" altLang="zh-CN" sz="2400">
                <a:latin typeface="华文楷体" panose="02010600040101010101" charset="-122"/>
                <a:ea typeface="华文楷体" panose="02010600040101010101" charset="-122"/>
              </a:rPr>
              <a:t>IO</a:t>
            </a:r>
            <a:r>
              <a:rPr lang="zh-CN" altLang="en-US" sz="2400">
                <a:latin typeface="华文楷体" panose="02010600040101010101" charset="-122"/>
                <a:ea typeface="华文楷体" panose="02010600040101010101" charset="-122"/>
              </a:rPr>
              <a:t>板卡的配置方法；</a:t>
            </a:r>
            <a:endParaRPr lang="zh-CN" altLang="en-US" sz="2400">
              <a:latin typeface="华文楷体" panose="02010600040101010101" charset="-122"/>
              <a:ea typeface="华文楷体" panose="02010600040101010101" charset="-122"/>
            </a:endParaRPr>
          </a:p>
          <a:p>
            <a:pPr>
              <a:lnSpc>
                <a:spcPct val="150000"/>
              </a:lnSpc>
            </a:pPr>
            <a:r>
              <a:rPr lang="zh-CN" altLang="en-US" sz="2400">
                <a:latin typeface="华文楷体" panose="02010600040101010101" charset="-122"/>
                <a:ea typeface="华文楷体" panose="02010600040101010101" charset="-122"/>
              </a:rPr>
              <a:t>2.掌握数字信号的配置方法；</a:t>
            </a:r>
            <a:endParaRPr lang="zh-CN" altLang="en-US" sz="2400">
              <a:latin typeface="华文楷体" panose="02010600040101010101" charset="-122"/>
              <a:ea typeface="华文楷体" panose="02010600040101010101" charset="-122"/>
            </a:endParaRPr>
          </a:p>
          <a:p>
            <a:pPr>
              <a:lnSpc>
                <a:spcPct val="150000"/>
              </a:lnSpc>
            </a:pPr>
            <a:r>
              <a:rPr lang="zh-CN" altLang="en-US" sz="2400">
                <a:latin typeface="华文楷体" panose="02010600040101010101" charset="-122"/>
                <a:ea typeface="华文楷体" panose="02010600040101010101" charset="-122"/>
              </a:rPr>
              <a:t>3.能配置出激光切割工作站的I</a:t>
            </a:r>
            <a:r>
              <a:rPr lang="en-US" altLang="zh-CN" sz="2400">
                <a:latin typeface="华文楷体" panose="02010600040101010101" charset="-122"/>
                <a:ea typeface="华文楷体" panose="02010600040101010101" charset="-122"/>
              </a:rPr>
              <a:t>/</a:t>
            </a:r>
            <a:r>
              <a:rPr lang="zh-CN" altLang="en-US" sz="2400">
                <a:latin typeface="华文楷体" panose="02010600040101010101" charset="-122"/>
                <a:ea typeface="华文楷体" panose="02010600040101010101" charset="-122"/>
              </a:rPr>
              <a:t>O信号；</a:t>
            </a:r>
            <a:endParaRPr lang="zh-CN" altLang="en-US" sz="2400">
              <a:latin typeface="华文楷体" panose="02010600040101010101" charset="-122"/>
              <a:ea typeface="华文楷体" panose="02010600040101010101" charset="-122"/>
            </a:endParaRPr>
          </a:p>
        </p:txBody>
      </p:sp>
      <p:sp>
        <p:nvSpPr>
          <p:cNvPr id="5" name="流程图: 过程 4"/>
          <p:cNvSpPr/>
          <p:nvPr>
            <p:custDataLst>
              <p:tags r:id="rId5"/>
            </p:custDataLst>
          </p:nvPr>
        </p:nvSpPr>
        <p:spPr>
          <a:xfrm>
            <a:off x="0" y="700088"/>
            <a:ext cx="12192000" cy="85725"/>
          </a:xfrm>
          <a:prstGeom prst="flowChartProcess">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endParaRPr lang="zh-CN" altLang="en-US" strike="noStrike" noProof="1"/>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7" name="文本框 2"/>
          <p:cNvSpPr txBox="1"/>
          <p:nvPr/>
        </p:nvSpPr>
        <p:spPr>
          <a:xfrm>
            <a:off x="695325" y="0"/>
            <a:ext cx="3062288" cy="644525"/>
          </a:xfrm>
          <a:prstGeom prst="rect">
            <a:avLst/>
          </a:prstGeom>
          <a:noFill/>
          <a:ln w="9525">
            <a:noFill/>
          </a:ln>
        </p:spPr>
        <p:txBody>
          <a:bodyPr wrap="square" anchor="t" anchorCtr="0">
            <a:spAutoFit/>
          </a:bodyPr>
          <a:lstStyle/>
          <a:p>
            <a:r>
              <a:rPr lang="zh-CN" altLang="en-US" sz="2400" b="1">
                <a:solidFill>
                  <a:srgbClr val="0070C0"/>
                </a:solidFill>
                <a:latin typeface="新宋体" panose="02010609030101010101" charset="-122"/>
                <a:ea typeface="新宋体" panose="02010609030101010101" charset="-122"/>
              </a:rPr>
              <a:t>深圳市宝山技工学校</a:t>
            </a:r>
            <a:endParaRPr lang="zh-CN" altLang="en-US" sz="2400" b="1">
              <a:solidFill>
                <a:srgbClr val="0070C0"/>
              </a:solidFill>
              <a:latin typeface="Arial" panose="020B0604020202020204" pitchFamily="34" charset="0"/>
              <a:ea typeface="宋体" panose="02010600030101010101" pitchFamily="2" charset="-122"/>
            </a:endParaRPr>
          </a:p>
          <a:p>
            <a:r>
              <a:rPr lang="en-US" altLang="zh-CN" sz="1200" i="1">
                <a:solidFill>
                  <a:srgbClr val="0070C0"/>
                </a:solidFill>
                <a:latin typeface="Arial" panose="020B0604020202020204" pitchFamily="34" charset="0"/>
                <a:ea typeface="宋体" panose="02010600030101010101" pitchFamily="2" charset="-122"/>
              </a:rPr>
              <a:t>Shenzhen Baoshan Technlcal School</a:t>
            </a:r>
            <a:endParaRPr lang="en-US" altLang="zh-CN" sz="1200" i="1">
              <a:solidFill>
                <a:srgbClr val="0070C0"/>
              </a:solidFill>
              <a:latin typeface="Arial" panose="020B0604020202020204" pitchFamily="34" charset="0"/>
              <a:ea typeface="宋体" panose="02010600030101010101" pitchFamily="2" charset="-122"/>
            </a:endParaRPr>
          </a:p>
        </p:txBody>
      </p:sp>
      <p:pic>
        <p:nvPicPr>
          <p:cNvPr id="9218" name="图片 3" descr="6b8708cbff3fdcecba2b531040b50f4"/>
          <p:cNvPicPr>
            <a:picLocks noChangeAspect="1"/>
          </p:cNvPicPr>
          <p:nvPr/>
        </p:nvPicPr>
        <p:blipFill>
          <a:blip r:embed="rId1"/>
          <a:stretch>
            <a:fillRect/>
          </a:stretch>
        </p:blipFill>
        <p:spPr>
          <a:xfrm>
            <a:off x="0" y="44450"/>
            <a:ext cx="655638" cy="655638"/>
          </a:xfrm>
          <a:prstGeom prst="rect">
            <a:avLst/>
          </a:prstGeom>
          <a:noFill/>
          <a:ln w="9525">
            <a:noFill/>
          </a:ln>
        </p:spPr>
      </p:pic>
      <p:sp>
        <p:nvSpPr>
          <p:cNvPr id="9219" name="文本框 2"/>
          <p:cNvSpPr txBox="1"/>
          <p:nvPr>
            <p:custDataLst>
              <p:tags r:id="rId2"/>
            </p:custDataLst>
          </p:nvPr>
        </p:nvSpPr>
        <p:spPr>
          <a:xfrm>
            <a:off x="600075" y="836613"/>
            <a:ext cx="5399088" cy="1198562"/>
          </a:xfrm>
          <a:prstGeom prst="rect">
            <a:avLst/>
          </a:prstGeom>
          <a:noFill/>
          <a:ln w="9525">
            <a:noFill/>
          </a:ln>
        </p:spPr>
        <p:txBody>
          <a:bodyPr wrap="square" anchor="t" anchorCtr="0">
            <a:spAutoFit/>
          </a:bodyPr>
          <a:lstStyle/>
          <a:p>
            <a:r>
              <a:rPr lang="zh-CN" altLang="en-US" sz="3600" b="1" dirty="0">
                <a:solidFill>
                  <a:srgbClr val="0070C0"/>
                </a:solidFill>
                <a:latin typeface="楷体" panose="02010609060101010101" charset="-122"/>
                <a:ea typeface="楷体" panose="02010609060101010101" charset="-122"/>
              </a:rPr>
              <a:t>一、ABB机器人通讯介绍</a:t>
            </a:r>
            <a:endParaRPr lang="en-US" altLang="zh-CN" sz="3600" b="1" dirty="0">
              <a:latin typeface="Times New Roman" panose="02020603050405020304" pitchFamily="18" charset="0"/>
              <a:ea typeface="宋体" panose="02010600030101010101" pitchFamily="2" charset="-122"/>
            </a:endParaRPr>
          </a:p>
          <a:p>
            <a:endParaRPr lang="zh-CN" altLang="en-US" sz="3600" b="1" dirty="0">
              <a:solidFill>
                <a:srgbClr val="0070C0"/>
              </a:solidFill>
              <a:latin typeface="楷体" panose="02010609060101010101" charset="-122"/>
              <a:ea typeface="楷体" panose="02010609060101010101" charset="-122"/>
            </a:endParaRPr>
          </a:p>
        </p:txBody>
      </p:sp>
      <p:sp>
        <p:nvSpPr>
          <p:cNvPr id="5" name="流程图: 过程 4"/>
          <p:cNvSpPr/>
          <p:nvPr>
            <p:custDataLst>
              <p:tags r:id="rId3"/>
            </p:custDataLst>
          </p:nvPr>
        </p:nvSpPr>
        <p:spPr>
          <a:xfrm>
            <a:off x="0" y="700088"/>
            <a:ext cx="12192000" cy="85725"/>
          </a:xfrm>
          <a:prstGeom prst="flowChartProcess">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endParaRPr lang="zh-CN" altLang="en-US" strike="noStrike" noProof="1"/>
          </a:p>
        </p:txBody>
      </p:sp>
      <p:sp>
        <p:nvSpPr>
          <p:cNvPr id="9221" name="文本框 1"/>
          <p:cNvSpPr txBox="1"/>
          <p:nvPr/>
        </p:nvSpPr>
        <p:spPr>
          <a:xfrm>
            <a:off x="695325" y="1700530"/>
            <a:ext cx="6226810" cy="2861310"/>
          </a:xfrm>
          <a:prstGeom prst="rect">
            <a:avLst/>
          </a:prstGeom>
          <a:noFill/>
          <a:ln w="9525">
            <a:noFill/>
          </a:ln>
        </p:spPr>
        <p:txBody>
          <a:bodyPr wrap="square" anchor="t" anchorCtr="0">
            <a:spAutoFit/>
          </a:bodyPr>
          <a:lstStyle/>
          <a:p>
            <a:pPr>
              <a:lnSpc>
                <a:spcPct val="150000"/>
              </a:lnSpc>
            </a:pPr>
            <a:r>
              <a:rPr lang="en-US" altLang="zh-CN" sz="2400" b="1" dirty="0">
                <a:solidFill>
                  <a:srgbClr val="000000"/>
                </a:solidFill>
                <a:latin typeface="楷体" panose="02010609060101010101" charset="-122"/>
                <a:ea typeface="楷体" panose="02010609060101010101" charset="-122"/>
              </a:rPr>
              <a:t>ABB</a:t>
            </a:r>
            <a:r>
              <a:rPr lang="zh-CN" altLang="zh-CN" sz="2400" b="1" dirty="0">
                <a:solidFill>
                  <a:srgbClr val="000000"/>
                </a:solidFill>
                <a:latin typeface="楷体" panose="02010609060101010101" charset="-122"/>
                <a:ea typeface="楷体" panose="02010609060101010101" charset="-122"/>
              </a:rPr>
              <a:t>机器人</a:t>
            </a:r>
            <a:r>
              <a:rPr lang="en-US" altLang="zh-CN" sz="2400" b="1" dirty="0">
                <a:solidFill>
                  <a:srgbClr val="000000"/>
                </a:solidFill>
                <a:latin typeface="楷体" panose="02010609060101010101" charset="-122"/>
                <a:ea typeface="楷体" panose="02010609060101010101" charset="-122"/>
              </a:rPr>
              <a:t>I/O</a:t>
            </a:r>
            <a:r>
              <a:rPr lang="zh-CN" altLang="zh-CN" sz="2400" b="1" dirty="0">
                <a:solidFill>
                  <a:srgbClr val="000000"/>
                </a:solidFill>
                <a:latin typeface="楷体" panose="02010609060101010101" charset="-122"/>
                <a:ea typeface="楷体" panose="02010609060101010101" charset="-122"/>
              </a:rPr>
              <a:t>通讯的种类</a:t>
            </a:r>
            <a:r>
              <a:rPr lang="en-US" altLang="zh-CN" sz="2400" dirty="0">
                <a:solidFill>
                  <a:srgbClr val="000000"/>
                </a:solidFill>
                <a:latin typeface="楷体" panose="02010609060101010101" charset="-122"/>
                <a:ea typeface="楷体" panose="02010609060101010101" charset="-122"/>
              </a:rPr>
              <a:t>		</a:t>
            </a:r>
            <a:endParaRPr lang="zh-CN" altLang="zh-CN" sz="2400" dirty="0">
              <a:solidFill>
                <a:srgbClr val="000000"/>
              </a:solidFill>
              <a:latin typeface="楷体" panose="02010609060101010101" charset="-122"/>
              <a:ea typeface="楷体" panose="02010609060101010101" charset="-122"/>
            </a:endParaRPr>
          </a:p>
          <a:p>
            <a:pPr>
              <a:lnSpc>
                <a:spcPct val="150000"/>
              </a:lnSpc>
            </a:pPr>
            <a:r>
              <a:rPr lang="en-US" altLang="zh-CN" sz="2400" dirty="0">
                <a:solidFill>
                  <a:srgbClr val="000000"/>
                </a:solidFill>
                <a:latin typeface="楷体" panose="02010609060101010101" charset="-122"/>
                <a:ea typeface="楷体" panose="02010609060101010101" charset="-122"/>
              </a:rPr>
              <a:t>    ABB</a:t>
            </a:r>
            <a:r>
              <a:rPr lang="zh-CN" altLang="zh-CN" sz="2400" dirty="0">
                <a:solidFill>
                  <a:srgbClr val="000000"/>
                </a:solidFill>
                <a:latin typeface="楷体" panose="02010609060101010101" charset="-122"/>
                <a:ea typeface="楷体" panose="02010609060101010101" charset="-122"/>
              </a:rPr>
              <a:t>机器人提供了丰富</a:t>
            </a:r>
            <a:r>
              <a:rPr lang="en-US" altLang="zh-CN" sz="2400" dirty="0">
                <a:solidFill>
                  <a:srgbClr val="000000"/>
                </a:solidFill>
                <a:latin typeface="楷体" panose="02010609060101010101" charset="-122"/>
                <a:ea typeface="楷体" panose="02010609060101010101" charset="-122"/>
              </a:rPr>
              <a:t>I/O</a:t>
            </a:r>
            <a:r>
              <a:rPr lang="zh-CN" altLang="zh-CN" sz="2400" dirty="0">
                <a:solidFill>
                  <a:srgbClr val="000000"/>
                </a:solidFill>
                <a:latin typeface="楷体" panose="02010609060101010101" charset="-122"/>
                <a:ea typeface="楷体" panose="02010609060101010101" charset="-122"/>
              </a:rPr>
              <a:t>通讯接口，如</a:t>
            </a:r>
            <a:r>
              <a:rPr lang="en-US" altLang="zh-CN" sz="2400" dirty="0">
                <a:solidFill>
                  <a:srgbClr val="000000"/>
                </a:solidFill>
                <a:latin typeface="楷体" panose="02010609060101010101" charset="-122"/>
                <a:ea typeface="楷体" panose="02010609060101010101" charset="-122"/>
              </a:rPr>
              <a:t>ABB</a:t>
            </a:r>
            <a:r>
              <a:rPr lang="zh-CN" altLang="zh-CN" sz="2400" dirty="0">
                <a:solidFill>
                  <a:srgbClr val="000000"/>
                </a:solidFill>
                <a:latin typeface="楷体" panose="02010609060101010101" charset="-122"/>
                <a:ea typeface="楷体" panose="02010609060101010101" charset="-122"/>
              </a:rPr>
              <a:t>的标准通讯，与</a:t>
            </a:r>
            <a:r>
              <a:rPr lang="en-US" altLang="zh-CN" sz="2400" dirty="0">
                <a:solidFill>
                  <a:srgbClr val="000000"/>
                </a:solidFill>
                <a:latin typeface="楷体" panose="02010609060101010101" charset="-122"/>
                <a:ea typeface="楷体" panose="02010609060101010101" charset="-122"/>
              </a:rPr>
              <a:t>PLC</a:t>
            </a:r>
            <a:r>
              <a:rPr lang="zh-CN" altLang="zh-CN" sz="2400" dirty="0">
                <a:solidFill>
                  <a:srgbClr val="000000"/>
                </a:solidFill>
                <a:latin typeface="楷体" panose="02010609060101010101" charset="-122"/>
                <a:ea typeface="楷体" panose="02010609060101010101" charset="-122"/>
              </a:rPr>
              <a:t>的现场总线通讯，还有与</a:t>
            </a:r>
            <a:r>
              <a:rPr lang="en-US" altLang="zh-CN" sz="2400" dirty="0">
                <a:solidFill>
                  <a:srgbClr val="000000"/>
                </a:solidFill>
                <a:latin typeface="楷体" panose="02010609060101010101" charset="-122"/>
                <a:ea typeface="楷体" panose="02010609060101010101" charset="-122"/>
              </a:rPr>
              <a:t>PC</a:t>
            </a:r>
            <a:r>
              <a:rPr lang="zh-CN" altLang="zh-CN" sz="2400" dirty="0">
                <a:solidFill>
                  <a:srgbClr val="000000"/>
                </a:solidFill>
                <a:latin typeface="楷体" panose="02010609060101010101" charset="-122"/>
                <a:ea typeface="楷体" panose="02010609060101010101" charset="-122"/>
              </a:rPr>
              <a:t>机的数据通讯，可以轻松地实现与周边设备的通信。</a:t>
            </a:r>
            <a:endParaRPr lang="zh-CN" altLang="zh-CN" sz="2400" dirty="0">
              <a:solidFill>
                <a:srgbClr val="000000"/>
              </a:solidFill>
              <a:latin typeface="楷体" panose="02010609060101010101" charset="-122"/>
              <a:ea typeface="楷体" panose="02010609060101010101" charset="-122"/>
            </a:endParaRPr>
          </a:p>
        </p:txBody>
      </p:sp>
      <p:pic>
        <p:nvPicPr>
          <p:cNvPr id="9222" name="图片 5"/>
          <p:cNvPicPr>
            <a:picLocks noChangeAspect="1"/>
          </p:cNvPicPr>
          <p:nvPr>
            <p:custDataLst>
              <p:tags r:id="rId4"/>
            </p:custDataLst>
          </p:nvPr>
        </p:nvPicPr>
        <p:blipFill>
          <a:blip r:embed="rId5"/>
          <a:stretch>
            <a:fillRect/>
          </a:stretch>
        </p:blipFill>
        <p:spPr>
          <a:xfrm>
            <a:off x="7031990" y="1557020"/>
            <a:ext cx="3818255" cy="4570095"/>
          </a:xfrm>
          <a:prstGeom prst="rect">
            <a:avLst/>
          </a:prstGeom>
          <a:noFill/>
          <a:ln w="9525">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1" name="文本框 2"/>
          <p:cNvSpPr txBox="1"/>
          <p:nvPr/>
        </p:nvSpPr>
        <p:spPr>
          <a:xfrm>
            <a:off x="695325" y="0"/>
            <a:ext cx="3062288" cy="644525"/>
          </a:xfrm>
          <a:prstGeom prst="rect">
            <a:avLst/>
          </a:prstGeom>
          <a:noFill/>
          <a:ln w="9525">
            <a:noFill/>
          </a:ln>
        </p:spPr>
        <p:txBody>
          <a:bodyPr wrap="square" anchor="t" anchorCtr="0">
            <a:spAutoFit/>
          </a:bodyPr>
          <a:lstStyle/>
          <a:p>
            <a:r>
              <a:rPr lang="zh-CN" altLang="en-US" sz="2400" b="1">
                <a:solidFill>
                  <a:srgbClr val="0070C0"/>
                </a:solidFill>
                <a:latin typeface="新宋体" panose="02010609030101010101" charset="-122"/>
                <a:ea typeface="新宋体" panose="02010609030101010101" charset="-122"/>
              </a:rPr>
              <a:t>深圳市宝山技工学校</a:t>
            </a:r>
            <a:endParaRPr lang="zh-CN" altLang="en-US" sz="2400" b="1">
              <a:solidFill>
                <a:srgbClr val="0070C0"/>
              </a:solidFill>
              <a:latin typeface="Arial" panose="020B0604020202020204" pitchFamily="34" charset="0"/>
              <a:ea typeface="宋体" panose="02010600030101010101" pitchFamily="2" charset="-122"/>
            </a:endParaRPr>
          </a:p>
          <a:p>
            <a:r>
              <a:rPr lang="en-US" altLang="zh-CN" sz="1200" i="1">
                <a:solidFill>
                  <a:srgbClr val="0070C0"/>
                </a:solidFill>
                <a:latin typeface="Arial" panose="020B0604020202020204" pitchFamily="34" charset="0"/>
                <a:ea typeface="宋体" panose="02010600030101010101" pitchFamily="2" charset="-122"/>
              </a:rPr>
              <a:t>Shenzhen Baoshan Technlcal School</a:t>
            </a:r>
            <a:endParaRPr lang="en-US" altLang="zh-CN" sz="1200" i="1">
              <a:solidFill>
                <a:srgbClr val="0070C0"/>
              </a:solidFill>
              <a:latin typeface="Arial" panose="020B0604020202020204" pitchFamily="34" charset="0"/>
              <a:ea typeface="宋体" panose="02010600030101010101" pitchFamily="2" charset="-122"/>
            </a:endParaRPr>
          </a:p>
        </p:txBody>
      </p:sp>
      <p:pic>
        <p:nvPicPr>
          <p:cNvPr id="10242" name="图片 3" descr="6b8708cbff3fdcecba2b531040b50f4"/>
          <p:cNvPicPr>
            <a:picLocks noChangeAspect="1"/>
          </p:cNvPicPr>
          <p:nvPr/>
        </p:nvPicPr>
        <p:blipFill>
          <a:blip r:embed="rId1"/>
          <a:stretch>
            <a:fillRect/>
          </a:stretch>
        </p:blipFill>
        <p:spPr>
          <a:xfrm>
            <a:off x="0" y="44450"/>
            <a:ext cx="655638" cy="655638"/>
          </a:xfrm>
          <a:prstGeom prst="rect">
            <a:avLst/>
          </a:prstGeom>
          <a:noFill/>
          <a:ln w="9525">
            <a:noFill/>
          </a:ln>
        </p:spPr>
      </p:pic>
      <p:sp>
        <p:nvSpPr>
          <p:cNvPr id="10243" name="文本框 2"/>
          <p:cNvSpPr txBox="1"/>
          <p:nvPr>
            <p:custDataLst>
              <p:tags r:id="rId2"/>
            </p:custDataLst>
          </p:nvPr>
        </p:nvSpPr>
        <p:spPr>
          <a:xfrm>
            <a:off x="600075" y="836613"/>
            <a:ext cx="6642100" cy="645160"/>
          </a:xfrm>
          <a:prstGeom prst="rect">
            <a:avLst/>
          </a:prstGeom>
          <a:noFill/>
          <a:ln w="9525">
            <a:noFill/>
          </a:ln>
        </p:spPr>
        <p:txBody>
          <a:bodyPr wrap="square" anchor="t" anchorCtr="0">
            <a:spAutoFit/>
          </a:bodyPr>
          <a:lstStyle/>
          <a:p>
            <a:r>
              <a:rPr lang="zh-CN" altLang="en-US" sz="3600" b="1" dirty="0">
                <a:solidFill>
                  <a:srgbClr val="0070C0"/>
                </a:solidFill>
                <a:latin typeface="楷体" panose="02010609060101010101" charset="-122"/>
                <a:ea typeface="楷体" panose="02010609060101010101" charset="-122"/>
              </a:rPr>
              <a:t>二、ABB标准I</a:t>
            </a:r>
            <a:r>
              <a:rPr lang="en-US" altLang="zh-CN" sz="3600" b="1" dirty="0">
                <a:solidFill>
                  <a:srgbClr val="0070C0"/>
                </a:solidFill>
                <a:latin typeface="楷体" panose="02010609060101010101" charset="-122"/>
                <a:ea typeface="楷体" panose="02010609060101010101" charset="-122"/>
              </a:rPr>
              <a:t>/</a:t>
            </a:r>
            <a:r>
              <a:rPr lang="zh-CN" altLang="en-US" sz="3600" b="1" dirty="0">
                <a:solidFill>
                  <a:srgbClr val="0070C0"/>
                </a:solidFill>
                <a:latin typeface="楷体" panose="02010609060101010101" charset="-122"/>
                <a:ea typeface="楷体" panose="02010609060101010101" charset="-122"/>
              </a:rPr>
              <a:t>O板卡</a:t>
            </a:r>
            <a:endParaRPr lang="zh-CN" altLang="en-US" sz="3600" b="1" dirty="0">
              <a:solidFill>
                <a:srgbClr val="0070C0"/>
              </a:solidFill>
              <a:latin typeface="楷体" panose="02010609060101010101" charset="-122"/>
              <a:ea typeface="楷体" panose="02010609060101010101" charset="-122"/>
            </a:endParaRPr>
          </a:p>
        </p:txBody>
      </p:sp>
      <p:sp>
        <p:nvSpPr>
          <p:cNvPr id="5" name="流程图: 过程 4"/>
          <p:cNvSpPr/>
          <p:nvPr>
            <p:custDataLst>
              <p:tags r:id="rId3"/>
            </p:custDataLst>
          </p:nvPr>
        </p:nvSpPr>
        <p:spPr>
          <a:xfrm>
            <a:off x="0" y="700088"/>
            <a:ext cx="12192000" cy="85725"/>
          </a:xfrm>
          <a:prstGeom prst="flowChartProcess">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endParaRPr lang="zh-CN" altLang="en-US" strike="noStrike" noProof="1"/>
          </a:p>
        </p:txBody>
      </p:sp>
      <p:sp>
        <p:nvSpPr>
          <p:cNvPr id="9221" name="文本框 1"/>
          <p:cNvSpPr txBox="1"/>
          <p:nvPr>
            <p:custDataLst>
              <p:tags r:id="rId4"/>
            </p:custDataLst>
          </p:nvPr>
        </p:nvSpPr>
        <p:spPr>
          <a:xfrm>
            <a:off x="695325" y="1917065"/>
            <a:ext cx="10033000" cy="3415030"/>
          </a:xfrm>
          <a:prstGeom prst="rect">
            <a:avLst/>
          </a:prstGeom>
          <a:noFill/>
          <a:ln w="9525">
            <a:noFill/>
          </a:ln>
        </p:spPr>
        <p:txBody>
          <a:bodyPr wrap="square" anchor="t" anchorCtr="0">
            <a:spAutoFit/>
          </a:bodyPr>
          <a:lstStyle/>
          <a:p>
            <a:pPr>
              <a:lnSpc>
                <a:spcPct val="150000"/>
              </a:lnSpc>
            </a:pPr>
            <a:r>
              <a:rPr lang="zh-CN" altLang="en-US" sz="2400" b="1" dirty="0">
                <a:solidFill>
                  <a:srgbClr val="000000"/>
                </a:solidFill>
                <a:latin typeface="楷体" panose="02010609060101010101" charset="-122"/>
                <a:ea typeface="楷体" panose="02010609060101010101" charset="-122"/>
              </a:rPr>
              <a:t>关于机器人</a:t>
            </a:r>
            <a:r>
              <a:rPr lang="en-US" altLang="zh-CN" sz="2400" b="1" dirty="0">
                <a:solidFill>
                  <a:srgbClr val="000000"/>
                </a:solidFill>
                <a:latin typeface="楷体" panose="02010609060101010101" charset="-122"/>
                <a:ea typeface="楷体" panose="02010609060101010101" charset="-122"/>
              </a:rPr>
              <a:t>I/O</a:t>
            </a:r>
            <a:r>
              <a:rPr lang="zh-CN" altLang="en-US" sz="2400" b="1" dirty="0">
                <a:solidFill>
                  <a:srgbClr val="000000"/>
                </a:solidFill>
                <a:latin typeface="楷体" panose="02010609060101010101" charset="-122"/>
                <a:ea typeface="楷体" panose="02010609060101010101" charset="-122"/>
              </a:rPr>
              <a:t>通信接口的说明</a:t>
            </a:r>
            <a:r>
              <a:rPr lang="en-US" altLang="zh-CN" sz="2400" b="1" dirty="0">
                <a:solidFill>
                  <a:srgbClr val="000000"/>
                </a:solidFill>
                <a:latin typeface="楷体" panose="02010609060101010101" charset="-122"/>
                <a:ea typeface="楷体" panose="02010609060101010101" charset="-122"/>
              </a:rPr>
              <a:t>	</a:t>
            </a:r>
            <a:endParaRPr lang="zh-CN" altLang="zh-CN" sz="2400" b="1" dirty="0">
              <a:solidFill>
                <a:srgbClr val="000000"/>
              </a:solidFill>
              <a:latin typeface="楷体" panose="02010609060101010101" charset="-122"/>
              <a:ea typeface="楷体" panose="02010609060101010101" charset="-122"/>
            </a:endParaRPr>
          </a:p>
          <a:p>
            <a:pPr>
              <a:lnSpc>
                <a:spcPct val="150000"/>
              </a:lnSpc>
            </a:pPr>
            <a:r>
              <a:rPr lang="en-US" altLang="zh-CN" sz="2400" dirty="0">
                <a:solidFill>
                  <a:srgbClr val="000000"/>
                </a:solidFill>
                <a:latin typeface="楷体" panose="02010609060101010101" charset="-122"/>
                <a:ea typeface="楷体" panose="02010609060101010101" charset="-122"/>
              </a:rPr>
              <a:t>    1.</a:t>
            </a:r>
            <a:r>
              <a:rPr lang="zh-CN" altLang="en-US" sz="2400" dirty="0">
                <a:solidFill>
                  <a:srgbClr val="000000"/>
                </a:solidFill>
                <a:latin typeface="楷体" panose="02010609060101010101" charset="-122"/>
                <a:ea typeface="楷体" panose="02010609060101010101" charset="-122"/>
              </a:rPr>
              <a:t>标准的</a:t>
            </a:r>
            <a:r>
              <a:rPr lang="en-US" altLang="zh-CN" sz="2400" dirty="0">
                <a:solidFill>
                  <a:srgbClr val="000000"/>
                </a:solidFill>
                <a:latin typeface="楷体" panose="02010609060101010101" charset="-122"/>
                <a:ea typeface="楷体" panose="02010609060101010101" charset="-122"/>
              </a:rPr>
              <a:t>I/O</a:t>
            </a:r>
            <a:r>
              <a:rPr lang="zh-CN" altLang="en-US" sz="2400" dirty="0">
                <a:solidFill>
                  <a:srgbClr val="000000"/>
                </a:solidFill>
                <a:latin typeface="楷体" panose="02010609060101010101" charset="-122"/>
                <a:ea typeface="楷体" panose="02010609060101010101" charset="-122"/>
              </a:rPr>
              <a:t>板提供的常用信号处理的有数字输入、数字输出、模拟输入、模拟输出，以及输送链跟踪，常用的标准</a:t>
            </a:r>
            <a:r>
              <a:rPr lang="en-US" altLang="zh-CN" sz="2400" dirty="0">
                <a:solidFill>
                  <a:srgbClr val="000000"/>
                </a:solidFill>
                <a:latin typeface="楷体" panose="02010609060101010101" charset="-122"/>
                <a:ea typeface="楷体" panose="02010609060101010101" charset="-122"/>
              </a:rPr>
              <a:t>I/O</a:t>
            </a:r>
            <a:r>
              <a:rPr lang="zh-CN" altLang="en-US" sz="2400" dirty="0">
                <a:solidFill>
                  <a:srgbClr val="000000"/>
                </a:solidFill>
                <a:latin typeface="楷体" panose="02010609060101010101" charset="-122"/>
                <a:ea typeface="楷体" panose="02010609060101010101" charset="-122"/>
              </a:rPr>
              <a:t>板</a:t>
            </a:r>
            <a:r>
              <a:rPr lang="en-US" altLang="zh-CN" sz="2400" dirty="0">
                <a:solidFill>
                  <a:srgbClr val="000000"/>
                </a:solidFill>
                <a:latin typeface="楷体" panose="02010609060101010101" charset="-122"/>
                <a:ea typeface="楷体" panose="02010609060101010101" charset="-122"/>
              </a:rPr>
              <a:t>DSQC651</a:t>
            </a:r>
            <a:r>
              <a:rPr lang="zh-CN" altLang="en-US" sz="2400" dirty="0">
                <a:solidFill>
                  <a:srgbClr val="000000"/>
                </a:solidFill>
                <a:latin typeface="楷体" panose="02010609060101010101" charset="-122"/>
                <a:ea typeface="楷体" panose="02010609060101010101" charset="-122"/>
              </a:rPr>
              <a:t>和</a:t>
            </a:r>
            <a:r>
              <a:rPr lang="en-US" altLang="zh-CN" sz="2400" dirty="0">
                <a:solidFill>
                  <a:srgbClr val="000000"/>
                </a:solidFill>
                <a:latin typeface="楷体" panose="02010609060101010101" charset="-122"/>
                <a:ea typeface="楷体" panose="02010609060101010101" charset="-122"/>
              </a:rPr>
              <a:t>DSQC652</a:t>
            </a:r>
            <a:r>
              <a:rPr lang="zh-CN" altLang="en-US" sz="2400" dirty="0">
                <a:solidFill>
                  <a:srgbClr val="000000"/>
                </a:solidFill>
                <a:latin typeface="楷体" panose="02010609060101010101" charset="-122"/>
                <a:ea typeface="楷体" panose="02010609060101010101" charset="-122"/>
              </a:rPr>
              <a:t>。</a:t>
            </a:r>
            <a:endParaRPr lang="zh-CN" altLang="en-US" sz="2400" dirty="0">
              <a:solidFill>
                <a:srgbClr val="000000"/>
              </a:solidFill>
              <a:latin typeface="楷体" panose="02010609060101010101" charset="-122"/>
              <a:ea typeface="楷体" panose="02010609060101010101" charset="-122"/>
            </a:endParaRPr>
          </a:p>
          <a:p>
            <a:pPr>
              <a:lnSpc>
                <a:spcPct val="150000"/>
              </a:lnSpc>
            </a:pPr>
            <a:r>
              <a:rPr lang="en-US" altLang="zh-CN" sz="2400" dirty="0">
                <a:solidFill>
                  <a:srgbClr val="000000"/>
                </a:solidFill>
                <a:latin typeface="楷体" panose="02010609060101010101" charset="-122"/>
                <a:ea typeface="楷体" panose="02010609060101010101" charset="-122"/>
              </a:rPr>
              <a:t>    </a:t>
            </a:r>
            <a:endParaRPr lang="en-US" altLang="zh-CN" sz="2400" dirty="0">
              <a:solidFill>
                <a:srgbClr val="000000"/>
              </a:solidFill>
              <a:latin typeface="楷体" panose="02010609060101010101" charset="-122"/>
              <a:ea typeface="楷体" panose="02010609060101010101" charset="-122"/>
            </a:endParaRPr>
          </a:p>
          <a:p>
            <a:pPr>
              <a:lnSpc>
                <a:spcPct val="150000"/>
              </a:lnSpc>
            </a:pPr>
            <a:r>
              <a:rPr lang="en-US" altLang="zh-CN" sz="2400" dirty="0">
                <a:solidFill>
                  <a:srgbClr val="000000"/>
                </a:solidFill>
                <a:latin typeface="楷体" panose="02010609060101010101" charset="-122"/>
                <a:ea typeface="楷体" panose="02010609060101010101" charset="-122"/>
              </a:rPr>
              <a:t>   2.</a:t>
            </a:r>
            <a:r>
              <a:rPr lang="zh-CN" altLang="en-US" sz="2400" dirty="0">
                <a:solidFill>
                  <a:srgbClr val="000000"/>
                </a:solidFill>
                <a:latin typeface="楷体" panose="02010609060101010101" charset="-122"/>
                <a:ea typeface="楷体" panose="02010609060101010101" charset="-122"/>
              </a:rPr>
              <a:t>机器人可以选配标准的</a:t>
            </a:r>
            <a:r>
              <a:rPr lang="en-US" altLang="zh-CN" sz="2400" dirty="0">
                <a:solidFill>
                  <a:srgbClr val="000000"/>
                </a:solidFill>
                <a:latin typeface="楷体" panose="02010609060101010101" charset="-122"/>
                <a:ea typeface="楷体" panose="02010609060101010101" charset="-122"/>
              </a:rPr>
              <a:t>PLC</a:t>
            </a:r>
            <a:r>
              <a:rPr lang="zh-CN" altLang="en-US" sz="2400" dirty="0">
                <a:solidFill>
                  <a:srgbClr val="000000"/>
                </a:solidFill>
                <a:latin typeface="楷体" panose="02010609060101010101" charset="-122"/>
                <a:ea typeface="楷体" panose="02010609060101010101" charset="-122"/>
              </a:rPr>
              <a:t>，省去了与外部</a:t>
            </a:r>
            <a:r>
              <a:rPr lang="en-US" altLang="zh-CN" sz="2400" dirty="0">
                <a:solidFill>
                  <a:srgbClr val="000000"/>
                </a:solidFill>
                <a:latin typeface="楷体" panose="02010609060101010101" charset="-122"/>
                <a:ea typeface="楷体" panose="02010609060101010101" charset="-122"/>
              </a:rPr>
              <a:t>PLC</a:t>
            </a:r>
            <a:r>
              <a:rPr lang="zh-CN" altLang="en-US" sz="2400" dirty="0">
                <a:solidFill>
                  <a:srgbClr val="000000"/>
                </a:solidFill>
                <a:latin typeface="楷体" panose="02010609060101010101" charset="-122"/>
                <a:ea typeface="楷体" panose="02010609060101010101" charset="-122"/>
              </a:rPr>
              <a:t>进行通信设置的麻烦，并且可以在机器人的示教器上实现与</a:t>
            </a:r>
            <a:r>
              <a:rPr lang="en-US" altLang="zh-CN" sz="2400" dirty="0">
                <a:solidFill>
                  <a:srgbClr val="000000"/>
                </a:solidFill>
                <a:latin typeface="楷体" panose="02010609060101010101" charset="-122"/>
                <a:ea typeface="楷体" panose="02010609060101010101" charset="-122"/>
              </a:rPr>
              <a:t>PLC</a:t>
            </a:r>
            <a:r>
              <a:rPr lang="zh-CN" altLang="en-US" sz="2400" dirty="0">
                <a:solidFill>
                  <a:srgbClr val="000000"/>
                </a:solidFill>
                <a:latin typeface="楷体" panose="02010609060101010101" charset="-122"/>
                <a:ea typeface="楷体" panose="02010609060101010101" charset="-122"/>
              </a:rPr>
              <a:t>的相关操作。</a:t>
            </a:r>
            <a:endParaRPr lang="zh-CN" altLang="en-US" sz="2400" dirty="0">
              <a:solidFill>
                <a:srgbClr val="000000"/>
              </a:solidFill>
              <a:latin typeface="楷体" panose="02010609060101010101" charset="-122"/>
              <a:ea typeface="楷体" panose="02010609060101010101" charset="-122"/>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1" name="文本框 2"/>
          <p:cNvSpPr txBox="1"/>
          <p:nvPr/>
        </p:nvSpPr>
        <p:spPr>
          <a:xfrm>
            <a:off x="695325" y="0"/>
            <a:ext cx="3062288" cy="644525"/>
          </a:xfrm>
          <a:prstGeom prst="rect">
            <a:avLst/>
          </a:prstGeom>
          <a:noFill/>
          <a:ln w="9525">
            <a:noFill/>
          </a:ln>
        </p:spPr>
        <p:txBody>
          <a:bodyPr wrap="square" anchor="t" anchorCtr="0">
            <a:spAutoFit/>
          </a:bodyPr>
          <a:lstStyle/>
          <a:p>
            <a:r>
              <a:rPr lang="zh-CN" altLang="en-US" sz="2400" b="1">
                <a:solidFill>
                  <a:srgbClr val="0070C0"/>
                </a:solidFill>
                <a:latin typeface="新宋体" panose="02010609030101010101" charset="-122"/>
                <a:ea typeface="新宋体" panose="02010609030101010101" charset="-122"/>
              </a:rPr>
              <a:t>深圳市宝山技工学校</a:t>
            </a:r>
            <a:endParaRPr lang="zh-CN" altLang="en-US" sz="2400" b="1">
              <a:solidFill>
                <a:srgbClr val="0070C0"/>
              </a:solidFill>
              <a:latin typeface="Arial" panose="020B0604020202020204" pitchFamily="34" charset="0"/>
              <a:ea typeface="宋体" panose="02010600030101010101" pitchFamily="2" charset="-122"/>
            </a:endParaRPr>
          </a:p>
          <a:p>
            <a:r>
              <a:rPr lang="en-US" altLang="zh-CN" sz="1200" i="1">
                <a:solidFill>
                  <a:srgbClr val="0070C0"/>
                </a:solidFill>
                <a:latin typeface="Arial" panose="020B0604020202020204" pitchFamily="34" charset="0"/>
                <a:ea typeface="宋体" panose="02010600030101010101" pitchFamily="2" charset="-122"/>
              </a:rPr>
              <a:t>Shenzhen Baoshan Technlcal School</a:t>
            </a:r>
            <a:endParaRPr lang="en-US" altLang="zh-CN" sz="1200" i="1">
              <a:solidFill>
                <a:srgbClr val="0070C0"/>
              </a:solidFill>
              <a:latin typeface="Arial" panose="020B0604020202020204" pitchFamily="34" charset="0"/>
              <a:ea typeface="宋体" panose="02010600030101010101" pitchFamily="2" charset="-122"/>
            </a:endParaRPr>
          </a:p>
        </p:txBody>
      </p:sp>
      <p:pic>
        <p:nvPicPr>
          <p:cNvPr id="10242" name="图片 3" descr="6b8708cbff3fdcecba2b531040b50f4"/>
          <p:cNvPicPr>
            <a:picLocks noChangeAspect="1"/>
          </p:cNvPicPr>
          <p:nvPr/>
        </p:nvPicPr>
        <p:blipFill>
          <a:blip r:embed="rId1"/>
          <a:stretch>
            <a:fillRect/>
          </a:stretch>
        </p:blipFill>
        <p:spPr>
          <a:xfrm>
            <a:off x="0" y="44450"/>
            <a:ext cx="655638" cy="655638"/>
          </a:xfrm>
          <a:prstGeom prst="rect">
            <a:avLst/>
          </a:prstGeom>
          <a:noFill/>
          <a:ln w="9525">
            <a:noFill/>
          </a:ln>
        </p:spPr>
      </p:pic>
      <p:sp>
        <p:nvSpPr>
          <p:cNvPr id="10243" name="文本框 2"/>
          <p:cNvSpPr txBox="1"/>
          <p:nvPr>
            <p:custDataLst>
              <p:tags r:id="rId2"/>
            </p:custDataLst>
          </p:nvPr>
        </p:nvSpPr>
        <p:spPr>
          <a:xfrm>
            <a:off x="600075" y="836613"/>
            <a:ext cx="6642100" cy="646112"/>
          </a:xfrm>
          <a:prstGeom prst="rect">
            <a:avLst/>
          </a:prstGeom>
          <a:noFill/>
          <a:ln w="9525">
            <a:noFill/>
          </a:ln>
        </p:spPr>
        <p:txBody>
          <a:bodyPr wrap="square" anchor="t" anchorCtr="0">
            <a:spAutoFit/>
          </a:bodyPr>
          <a:lstStyle/>
          <a:p>
            <a:r>
              <a:rPr lang="zh-CN" altLang="en-US" sz="3600" b="1" dirty="0">
                <a:solidFill>
                  <a:srgbClr val="0070C0"/>
                </a:solidFill>
                <a:latin typeface="楷体" panose="02010609060101010101" charset="-122"/>
                <a:ea typeface="楷体" panose="02010609060101010101" charset="-122"/>
              </a:rPr>
              <a:t>二、ABB标准IO板卡（</a:t>
            </a:r>
            <a:r>
              <a:rPr lang="en-US" altLang="zh-CN" sz="3600" b="1" dirty="0">
                <a:solidFill>
                  <a:srgbClr val="0070C0"/>
                </a:solidFill>
                <a:latin typeface="楷体" panose="02010609060101010101" charset="-122"/>
                <a:ea typeface="楷体" panose="02010609060101010101" charset="-122"/>
              </a:rPr>
              <a:t>DSQC652</a:t>
            </a:r>
            <a:r>
              <a:rPr lang="zh-CN" altLang="en-US" sz="3600" b="1" dirty="0">
                <a:solidFill>
                  <a:srgbClr val="0070C0"/>
                </a:solidFill>
                <a:latin typeface="楷体" panose="02010609060101010101" charset="-122"/>
                <a:ea typeface="楷体" panose="02010609060101010101" charset="-122"/>
              </a:rPr>
              <a:t>）</a:t>
            </a:r>
            <a:endParaRPr lang="zh-CN" altLang="en-US" sz="3600" b="1" dirty="0">
              <a:solidFill>
                <a:srgbClr val="0070C0"/>
              </a:solidFill>
              <a:latin typeface="楷体" panose="02010609060101010101" charset="-122"/>
              <a:ea typeface="楷体" panose="02010609060101010101" charset="-122"/>
            </a:endParaRPr>
          </a:p>
        </p:txBody>
      </p:sp>
      <p:sp>
        <p:nvSpPr>
          <p:cNvPr id="5" name="流程图: 过程 4"/>
          <p:cNvSpPr/>
          <p:nvPr>
            <p:custDataLst>
              <p:tags r:id="rId3"/>
            </p:custDataLst>
          </p:nvPr>
        </p:nvSpPr>
        <p:spPr>
          <a:xfrm>
            <a:off x="0" y="700088"/>
            <a:ext cx="12192000" cy="85725"/>
          </a:xfrm>
          <a:prstGeom prst="flowChartProcess">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endParaRPr lang="zh-CN" altLang="en-US" strike="noStrike" noProof="1"/>
          </a:p>
        </p:txBody>
      </p:sp>
      <p:pic>
        <p:nvPicPr>
          <p:cNvPr id="10245" name="图片 2"/>
          <p:cNvPicPr>
            <a:picLocks noChangeAspect="1"/>
          </p:cNvPicPr>
          <p:nvPr>
            <p:custDataLst>
              <p:tags r:id="rId4"/>
            </p:custDataLst>
          </p:nvPr>
        </p:nvPicPr>
        <p:blipFill>
          <a:blip r:embed="rId5"/>
          <a:stretch>
            <a:fillRect/>
          </a:stretch>
        </p:blipFill>
        <p:spPr>
          <a:xfrm>
            <a:off x="4439920" y="2493010"/>
            <a:ext cx="2999105" cy="3841750"/>
          </a:xfrm>
          <a:prstGeom prst="rect">
            <a:avLst/>
          </a:prstGeom>
          <a:solidFill>
            <a:srgbClr val="0070C0"/>
          </a:solidFill>
          <a:ln w="12700">
            <a:noFill/>
          </a:ln>
        </p:spPr>
      </p:pic>
      <p:sp>
        <p:nvSpPr>
          <p:cNvPr id="10246" name="文本框 3"/>
          <p:cNvSpPr txBox="1"/>
          <p:nvPr/>
        </p:nvSpPr>
        <p:spPr>
          <a:xfrm>
            <a:off x="840105" y="1773555"/>
            <a:ext cx="10908030" cy="460375"/>
          </a:xfrm>
          <a:prstGeom prst="rect">
            <a:avLst/>
          </a:prstGeom>
          <a:noFill/>
          <a:ln w="9525">
            <a:noFill/>
          </a:ln>
        </p:spPr>
        <p:txBody>
          <a:bodyPr wrap="square" anchor="t" anchorCtr="0">
            <a:spAutoFit/>
          </a:bodyPr>
          <a:lstStyle/>
          <a:p>
            <a:pPr>
              <a:spcBef>
                <a:spcPts val="1100"/>
              </a:spcBef>
              <a:buClr>
                <a:srgbClr val="002897"/>
              </a:buClr>
              <a:buSzPct val="70000"/>
            </a:pPr>
            <a:r>
              <a:rPr lang="en-US" altLang="zh-CN" sz="2400" dirty="0">
                <a:latin typeface="Arial" panose="020B0604020202020204" pitchFamily="34" charset="0"/>
                <a:ea typeface="宋体" panose="02010600030101010101" pitchFamily="2" charset="-122"/>
              </a:rPr>
              <a:t>       </a:t>
            </a:r>
            <a:r>
              <a:rPr lang="en-US" altLang="zh-CN" sz="2400" dirty="0">
                <a:latin typeface="楷体" panose="02010609060101010101" charset="-122"/>
                <a:ea typeface="楷体" panose="02010609060101010101" charset="-122"/>
              </a:rPr>
              <a:t>DSQC652</a:t>
            </a:r>
            <a:r>
              <a:rPr lang="zh-CN" altLang="zh-CN" sz="2400" dirty="0">
                <a:latin typeface="楷体" panose="02010609060101010101" charset="-122"/>
                <a:ea typeface="楷体" panose="02010609060101010101" charset="-122"/>
              </a:rPr>
              <a:t>板主要提供</a:t>
            </a:r>
            <a:r>
              <a:rPr lang="en-US" altLang="zh-CN" sz="2400" dirty="0">
                <a:latin typeface="楷体" panose="02010609060101010101" charset="-122"/>
                <a:ea typeface="楷体" panose="02010609060101010101" charset="-122"/>
              </a:rPr>
              <a:t>16</a:t>
            </a:r>
            <a:r>
              <a:rPr lang="zh-CN" altLang="zh-CN" sz="2400" dirty="0">
                <a:latin typeface="楷体" panose="02010609060101010101" charset="-122"/>
                <a:ea typeface="楷体" panose="02010609060101010101" charset="-122"/>
              </a:rPr>
              <a:t>个数字输入信号和</a:t>
            </a:r>
            <a:r>
              <a:rPr lang="en-US" altLang="zh-CN" sz="2400" dirty="0">
                <a:latin typeface="楷体" panose="02010609060101010101" charset="-122"/>
                <a:ea typeface="楷体" panose="02010609060101010101" charset="-122"/>
              </a:rPr>
              <a:t>16</a:t>
            </a:r>
            <a:r>
              <a:rPr lang="zh-CN" altLang="zh-CN" sz="2400" dirty="0">
                <a:latin typeface="楷体" panose="02010609060101010101" charset="-122"/>
                <a:ea typeface="楷体" panose="02010609060101010101" charset="-122"/>
              </a:rPr>
              <a:t>个数字输出信号的处理。</a:t>
            </a:r>
            <a:endParaRPr lang="zh-CN" altLang="zh-CN" sz="2400" dirty="0">
              <a:latin typeface="楷体" panose="02010609060101010101" charset="-122"/>
              <a:ea typeface="楷体" panose="02010609060101010101" charset="-122"/>
            </a:endParaRPr>
          </a:p>
        </p:txBody>
      </p:sp>
      <p:sp>
        <p:nvSpPr>
          <p:cNvPr id="2" name="云形 1"/>
          <p:cNvSpPr/>
          <p:nvPr/>
        </p:nvSpPr>
        <p:spPr>
          <a:xfrm>
            <a:off x="7247890" y="2348865"/>
            <a:ext cx="2376170" cy="1007745"/>
          </a:xfrm>
          <a:prstGeom prst="cloud">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b="1">
                <a:solidFill>
                  <a:schemeClr val="bg1"/>
                </a:solidFill>
                <a:latin typeface="楷体" panose="02010609060101010101" charset="-122"/>
                <a:ea typeface="楷体" panose="02010609060101010101" charset="-122"/>
              </a:rPr>
              <a:t>信号输出指示灯</a:t>
            </a:r>
            <a:endParaRPr lang="zh-CN" altLang="en-US" b="1">
              <a:solidFill>
                <a:schemeClr val="bg1"/>
              </a:solidFill>
              <a:latin typeface="楷体" panose="02010609060101010101" charset="-122"/>
              <a:ea typeface="楷体" panose="02010609060101010101" charset="-122"/>
            </a:endParaRPr>
          </a:p>
        </p:txBody>
      </p:sp>
      <p:sp>
        <p:nvSpPr>
          <p:cNvPr id="3" name="云形 2"/>
          <p:cNvSpPr/>
          <p:nvPr/>
        </p:nvSpPr>
        <p:spPr>
          <a:xfrm>
            <a:off x="7228205" y="5516880"/>
            <a:ext cx="2376170" cy="1007745"/>
          </a:xfrm>
          <a:prstGeom prst="cloud">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b="1">
                <a:solidFill>
                  <a:schemeClr val="bg1"/>
                </a:solidFill>
                <a:latin typeface="楷体" panose="02010609060101010101" charset="-122"/>
                <a:ea typeface="楷体" panose="02010609060101010101" charset="-122"/>
              </a:rPr>
              <a:t>数字输入信号指示灯</a:t>
            </a:r>
            <a:endParaRPr lang="zh-CN" altLang="en-US" b="1">
              <a:solidFill>
                <a:schemeClr val="bg1"/>
              </a:solidFill>
              <a:latin typeface="楷体" panose="02010609060101010101" charset="-122"/>
              <a:ea typeface="楷体" panose="02010609060101010101" charset="-122"/>
            </a:endParaRPr>
          </a:p>
        </p:txBody>
      </p:sp>
      <p:sp>
        <p:nvSpPr>
          <p:cNvPr id="4" name="云形 3"/>
          <p:cNvSpPr/>
          <p:nvPr/>
        </p:nvSpPr>
        <p:spPr>
          <a:xfrm>
            <a:off x="7392035" y="4149090"/>
            <a:ext cx="2376170" cy="1007745"/>
          </a:xfrm>
          <a:prstGeom prst="cloud">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b="1">
                <a:solidFill>
                  <a:schemeClr val="bg1"/>
                </a:solidFill>
                <a:latin typeface="楷体" panose="02010609060101010101" charset="-122"/>
                <a:ea typeface="楷体" panose="02010609060101010101" charset="-122"/>
                <a:cs typeface="楷体" panose="02010609060101010101" charset="-122"/>
              </a:rPr>
              <a:t>X3</a:t>
            </a:r>
            <a:r>
              <a:rPr lang="zh-CN" altLang="en-US" b="1">
                <a:solidFill>
                  <a:schemeClr val="bg1"/>
                </a:solidFill>
                <a:latin typeface="楷体" panose="02010609060101010101" charset="-122"/>
                <a:ea typeface="楷体" panose="02010609060101010101" charset="-122"/>
                <a:cs typeface="楷体" panose="02010609060101010101" charset="-122"/>
              </a:rPr>
              <a:t>和</a:t>
            </a:r>
            <a:r>
              <a:rPr lang="en-US" altLang="zh-CN" b="1">
                <a:solidFill>
                  <a:schemeClr val="bg1"/>
                </a:solidFill>
                <a:latin typeface="楷体" panose="02010609060101010101" charset="-122"/>
                <a:ea typeface="楷体" panose="02010609060101010101" charset="-122"/>
                <a:cs typeface="楷体" panose="02010609060101010101" charset="-122"/>
              </a:rPr>
              <a:t>X4</a:t>
            </a:r>
            <a:r>
              <a:rPr lang="zh-CN" altLang="en-US" b="1">
                <a:solidFill>
                  <a:schemeClr val="bg1"/>
                </a:solidFill>
                <a:latin typeface="楷体" panose="02010609060101010101" charset="-122"/>
                <a:ea typeface="楷体" panose="02010609060101010101" charset="-122"/>
                <a:cs typeface="楷体" panose="02010609060101010101" charset="-122"/>
              </a:rPr>
              <a:t>数字输入接口</a:t>
            </a:r>
            <a:endParaRPr lang="zh-CN" altLang="en-US" b="1">
              <a:solidFill>
                <a:schemeClr val="bg1"/>
              </a:solidFill>
              <a:latin typeface="楷体" panose="02010609060101010101" charset="-122"/>
              <a:ea typeface="楷体" panose="02010609060101010101" charset="-122"/>
              <a:cs typeface="楷体" panose="02010609060101010101" charset="-122"/>
            </a:endParaRPr>
          </a:p>
        </p:txBody>
      </p:sp>
      <p:sp>
        <p:nvSpPr>
          <p:cNvPr id="6" name="云形 5"/>
          <p:cNvSpPr/>
          <p:nvPr/>
        </p:nvSpPr>
        <p:spPr>
          <a:xfrm>
            <a:off x="2063750" y="2925445"/>
            <a:ext cx="2376170" cy="1007745"/>
          </a:xfrm>
          <a:prstGeom prst="cloud">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b="1">
                <a:solidFill>
                  <a:schemeClr val="bg1"/>
                </a:solidFill>
                <a:latin typeface="楷体" panose="02010609060101010101" charset="-122"/>
                <a:ea typeface="楷体" panose="02010609060101010101" charset="-122"/>
                <a:cs typeface="楷体" panose="02010609060101010101" charset="-122"/>
              </a:rPr>
              <a:t>X1</a:t>
            </a:r>
            <a:r>
              <a:rPr lang="zh-CN" altLang="en-US" b="1">
                <a:solidFill>
                  <a:schemeClr val="bg1"/>
                </a:solidFill>
                <a:latin typeface="楷体" panose="02010609060101010101" charset="-122"/>
                <a:ea typeface="楷体" panose="02010609060101010101" charset="-122"/>
                <a:cs typeface="楷体" panose="02010609060101010101" charset="-122"/>
              </a:rPr>
              <a:t>和</a:t>
            </a:r>
            <a:r>
              <a:rPr lang="en-US" altLang="zh-CN" b="1">
                <a:solidFill>
                  <a:schemeClr val="bg1"/>
                </a:solidFill>
                <a:latin typeface="楷体" panose="02010609060101010101" charset="-122"/>
                <a:ea typeface="楷体" panose="02010609060101010101" charset="-122"/>
                <a:cs typeface="楷体" panose="02010609060101010101" charset="-122"/>
              </a:rPr>
              <a:t>X2</a:t>
            </a:r>
            <a:r>
              <a:rPr lang="zh-CN" altLang="en-US" b="1">
                <a:solidFill>
                  <a:schemeClr val="bg1"/>
                </a:solidFill>
                <a:latin typeface="楷体" panose="02010609060101010101" charset="-122"/>
                <a:ea typeface="楷体" panose="02010609060101010101" charset="-122"/>
                <a:cs typeface="楷体" panose="02010609060101010101" charset="-122"/>
              </a:rPr>
              <a:t>数字输出接口</a:t>
            </a:r>
            <a:endParaRPr lang="zh-CN" altLang="en-US" b="1">
              <a:solidFill>
                <a:schemeClr val="bg1"/>
              </a:solidFill>
              <a:latin typeface="楷体" panose="02010609060101010101" charset="-122"/>
              <a:ea typeface="楷体" panose="02010609060101010101" charset="-122"/>
              <a:cs typeface="楷体" panose="02010609060101010101" charset="-122"/>
            </a:endParaRPr>
          </a:p>
        </p:txBody>
      </p:sp>
      <p:sp>
        <p:nvSpPr>
          <p:cNvPr id="7" name="云形 6"/>
          <p:cNvSpPr/>
          <p:nvPr/>
        </p:nvSpPr>
        <p:spPr>
          <a:xfrm>
            <a:off x="2135505" y="4293235"/>
            <a:ext cx="2389505" cy="1007745"/>
          </a:xfrm>
          <a:prstGeom prst="cloud">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b="1">
                <a:solidFill>
                  <a:schemeClr val="bg1"/>
                </a:solidFill>
                <a:latin typeface="楷体" panose="02010609060101010101" charset="-122"/>
                <a:ea typeface="楷体" panose="02010609060101010101" charset="-122"/>
                <a:cs typeface="楷体" panose="02010609060101010101" charset="-122"/>
              </a:rPr>
              <a:t>X5 DevicNet</a:t>
            </a:r>
            <a:r>
              <a:rPr lang="zh-CN" altLang="en-US" b="1">
                <a:solidFill>
                  <a:schemeClr val="bg1"/>
                </a:solidFill>
                <a:latin typeface="楷体" panose="02010609060101010101" charset="-122"/>
                <a:ea typeface="楷体" panose="02010609060101010101" charset="-122"/>
                <a:cs typeface="楷体" panose="02010609060101010101" charset="-122"/>
              </a:rPr>
              <a:t>接口</a:t>
            </a:r>
            <a:endParaRPr lang="zh-CN" altLang="en-US" b="1">
              <a:solidFill>
                <a:schemeClr val="bg1"/>
              </a:solidFill>
              <a:latin typeface="楷体" panose="02010609060101010101" charset="-122"/>
              <a:ea typeface="楷体" panose="02010609060101010101" charset="-122"/>
              <a:cs typeface="楷体" panose="02010609060101010101" charset="-122"/>
            </a:endParaRPr>
          </a:p>
        </p:txBody>
      </p:sp>
      <p:sp>
        <p:nvSpPr>
          <p:cNvPr id="8" name="矩形 7"/>
          <p:cNvSpPr/>
          <p:nvPr/>
        </p:nvSpPr>
        <p:spPr>
          <a:xfrm>
            <a:off x="4871720" y="2637155"/>
            <a:ext cx="2088515" cy="377190"/>
          </a:xfrm>
          <a:prstGeom prst="rect">
            <a:avLst/>
          </a:prstGeom>
          <a:noFill/>
          <a:ln w="28575">
            <a:solidFill>
              <a:srgbClr val="FF0000"/>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8"/>
          <p:cNvSpPr/>
          <p:nvPr/>
        </p:nvSpPr>
        <p:spPr>
          <a:xfrm>
            <a:off x="4871720" y="3068955"/>
            <a:ext cx="2088515" cy="483235"/>
          </a:xfrm>
          <a:prstGeom prst="rect">
            <a:avLst/>
          </a:prstGeom>
          <a:noFill/>
          <a:ln w="28575">
            <a:solidFill>
              <a:srgbClr val="FF0000"/>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矩形 10"/>
          <p:cNvSpPr/>
          <p:nvPr/>
        </p:nvSpPr>
        <p:spPr>
          <a:xfrm>
            <a:off x="4871720" y="5877560"/>
            <a:ext cx="2088515" cy="288290"/>
          </a:xfrm>
          <a:prstGeom prst="rect">
            <a:avLst/>
          </a:prstGeom>
          <a:noFill/>
          <a:ln w="28575">
            <a:solidFill>
              <a:srgbClr val="FF0000"/>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矩形 12"/>
          <p:cNvSpPr/>
          <p:nvPr/>
        </p:nvSpPr>
        <p:spPr>
          <a:xfrm>
            <a:off x="4871720" y="5354955"/>
            <a:ext cx="2088515" cy="483235"/>
          </a:xfrm>
          <a:prstGeom prst="rect">
            <a:avLst/>
          </a:prstGeom>
          <a:noFill/>
          <a:ln w="28575">
            <a:solidFill>
              <a:srgbClr val="FF0000"/>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矩形 13"/>
          <p:cNvSpPr/>
          <p:nvPr/>
        </p:nvSpPr>
        <p:spPr>
          <a:xfrm>
            <a:off x="4799965" y="3663950"/>
            <a:ext cx="511175" cy="1577975"/>
          </a:xfrm>
          <a:prstGeom prst="rect">
            <a:avLst/>
          </a:prstGeom>
          <a:noFill/>
          <a:ln w="28575">
            <a:solidFill>
              <a:srgbClr val="FF0000"/>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grpId="0" nodeType="afterEffect">
                                  <p:stCondLst>
                                    <p:cond delay="0"/>
                                  </p:stCondLst>
                                  <p:childTnLst>
                                    <p:set>
                                      <p:cBhvr>
                                        <p:cTn id="9" dur="1" fill="hold">
                                          <p:stCondLst>
                                            <p:cond delay="0"/>
                                          </p:stCondLst>
                                        </p:cTn>
                                        <p:tgtEl>
                                          <p:spTgt spid="2"/>
                                        </p:tgtEl>
                                        <p:attrNameLst>
                                          <p:attrName>style.visibility</p:attrName>
                                        </p:attrNameLst>
                                      </p:cBhvr>
                                      <p:to>
                                        <p:strVal val="visible"/>
                                      </p:to>
                                    </p:se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grpId="0" nodeType="clickEffect">
                                  <p:stCondLst>
                                    <p:cond delay="0"/>
                                  </p:stCondLst>
                                  <p:childTnLst>
                                    <p:set>
                                      <p:cBhvr>
                                        <p:cTn id="13" dur="1" fill="hold">
                                          <p:stCondLst>
                                            <p:cond delay="0"/>
                                          </p:stCondLst>
                                        </p:cTn>
                                        <p:tgtEl>
                                          <p:spTgt spid="9"/>
                                        </p:tgtEl>
                                        <p:attrNameLst>
                                          <p:attrName>style.visibility</p:attrName>
                                        </p:attrNameLst>
                                      </p:cBhvr>
                                      <p:to>
                                        <p:strVal val="visible"/>
                                      </p:to>
                                    </p:set>
                                  </p:childTnLst>
                                </p:cTn>
                              </p:par>
                            </p:childTnLst>
                          </p:cTn>
                        </p:par>
                        <p:par>
                          <p:cTn id="14" fill="hold">
                            <p:stCondLst>
                              <p:cond delay="0"/>
                            </p:stCondLst>
                            <p:childTnLst>
                              <p:par>
                                <p:cTn id="15" presetID="1" presetClass="entr" presetSubtype="0" fill="hold" grpId="0" nodeType="afterEffect">
                                  <p:stCondLst>
                                    <p:cond delay="0"/>
                                  </p:stCondLst>
                                  <p:childTnLst>
                                    <p:set>
                                      <p:cBhvr>
                                        <p:cTn id="16" dur="1" fill="hold">
                                          <p:stCondLst>
                                            <p:cond delay="0"/>
                                          </p:stCondLst>
                                        </p:cTn>
                                        <p:tgtEl>
                                          <p:spTgt spid="6"/>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4"/>
                                        </p:tgtEl>
                                        <p:attrNameLst>
                                          <p:attrName>style.visibility</p:attrName>
                                        </p:attrNameLst>
                                      </p:cBhvr>
                                      <p:to>
                                        <p:strVal val="visible"/>
                                      </p:to>
                                    </p:set>
                                  </p:childTnLst>
                                </p:cTn>
                              </p:par>
                            </p:childTnLst>
                          </p:cTn>
                        </p:par>
                        <p:par>
                          <p:cTn id="21" fill="hold">
                            <p:stCondLst>
                              <p:cond delay="0"/>
                            </p:stCondLst>
                            <p:childTnLst>
                              <p:par>
                                <p:cTn id="22" presetID="1" presetClass="entr" presetSubtype="0" fill="hold" grpId="0" nodeType="afterEffect">
                                  <p:stCondLst>
                                    <p:cond delay="0"/>
                                  </p:stCondLst>
                                  <p:childTnLst>
                                    <p:set>
                                      <p:cBhvr>
                                        <p:cTn id="23" dur="1" fill="hold">
                                          <p:stCondLst>
                                            <p:cond delay="0"/>
                                          </p:stCondLst>
                                        </p:cTn>
                                        <p:tgtEl>
                                          <p:spTgt spid="7"/>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grpId="0" nodeType="clickEffect">
                                  <p:stCondLst>
                                    <p:cond delay="0"/>
                                  </p:stCondLst>
                                  <p:childTnLst>
                                    <p:set>
                                      <p:cBhvr>
                                        <p:cTn id="27" dur="1" fill="hold">
                                          <p:stCondLst>
                                            <p:cond delay="0"/>
                                          </p:stCondLst>
                                        </p:cTn>
                                        <p:tgtEl>
                                          <p:spTgt spid="13"/>
                                        </p:tgtEl>
                                        <p:attrNameLst>
                                          <p:attrName>style.visibility</p:attrName>
                                        </p:attrNameLst>
                                      </p:cBhvr>
                                      <p:to>
                                        <p:strVal val="visible"/>
                                      </p:to>
                                    </p:set>
                                  </p:childTnLst>
                                </p:cTn>
                              </p:par>
                            </p:childTnLst>
                          </p:cTn>
                        </p:par>
                        <p:par>
                          <p:cTn id="28" fill="hold">
                            <p:stCondLst>
                              <p:cond delay="0"/>
                            </p:stCondLst>
                            <p:childTnLst>
                              <p:par>
                                <p:cTn id="29" presetID="1" presetClass="entr" presetSubtype="0" fill="hold" grpId="0" nodeType="afterEffect">
                                  <p:stCondLst>
                                    <p:cond delay="0"/>
                                  </p:stCondLst>
                                  <p:childTnLst>
                                    <p:set>
                                      <p:cBhvr>
                                        <p:cTn id="30" dur="1" fill="hold">
                                          <p:stCondLst>
                                            <p:cond delay="0"/>
                                          </p:stCondLst>
                                        </p:cTn>
                                        <p:tgtEl>
                                          <p:spTgt spid="4"/>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1"/>
                                        </p:tgtEl>
                                        <p:attrNameLst>
                                          <p:attrName>style.visibility</p:attrName>
                                        </p:attrNameLst>
                                      </p:cBhvr>
                                      <p:to>
                                        <p:strVal val="visible"/>
                                      </p:to>
                                    </p:set>
                                  </p:childTnLst>
                                </p:cTn>
                              </p:par>
                            </p:childTnLst>
                          </p:cTn>
                        </p:par>
                        <p:par>
                          <p:cTn id="35" fill="hold">
                            <p:stCondLst>
                              <p:cond delay="0"/>
                            </p:stCondLst>
                            <p:childTnLst>
                              <p:par>
                                <p:cTn id="36" presetID="1" presetClass="entr" presetSubtype="0" fill="hold" grpId="0" nodeType="afterEffect">
                                  <p:stCondLst>
                                    <p:cond delay="0"/>
                                  </p:stCondLst>
                                  <p:childTnLst>
                                    <p:set>
                                      <p:cBhvr>
                                        <p:cTn id="37"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 grpId="1" animBg="1"/>
      <p:bldP spid="3" grpId="0" animBg="1"/>
      <p:bldP spid="3" grpId="1" animBg="1"/>
      <p:bldP spid="4" grpId="0" animBg="1"/>
      <p:bldP spid="4" grpId="1" animBg="1"/>
      <p:bldP spid="6" grpId="0" animBg="1"/>
      <p:bldP spid="6" grpId="1" animBg="1"/>
      <p:bldP spid="7" grpId="0" animBg="1"/>
      <p:bldP spid="7" grpId="1" animBg="1"/>
      <p:bldP spid="8" grpId="0" animBg="1"/>
      <p:bldP spid="8" grpId="1" animBg="1"/>
      <p:bldP spid="9" grpId="0" animBg="1"/>
      <p:bldP spid="9" grpId="1" animBg="1"/>
      <p:bldP spid="11" grpId="0" animBg="1"/>
      <p:bldP spid="11" grpId="1" animBg="1"/>
      <p:bldP spid="13" grpId="0" animBg="1"/>
      <p:bldP spid="13" grpId="1" animBg="1"/>
      <p:bldP spid="14" grpId="0" animBg="1"/>
      <p:bldP spid="14" grpId="1"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5" name="文本框 2"/>
          <p:cNvSpPr txBox="1"/>
          <p:nvPr/>
        </p:nvSpPr>
        <p:spPr>
          <a:xfrm>
            <a:off x="695325" y="0"/>
            <a:ext cx="3062288" cy="644525"/>
          </a:xfrm>
          <a:prstGeom prst="rect">
            <a:avLst/>
          </a:prstGeom>
          <a:noFill/>
          <a:ln w="9525">
            <a:noFill/>
          </a:ln>
        </p:spPr>
        <p:txBody>
          <a:bodyPr wrap="square" anchor="t" anchorCtr="0">
            <a:spAutoFit/>
          </a:bodyPr>
          <a:lstStyle/>
          <a:p>
            <a:r>
              <a:rPr lang="zh-CN" altLang="en-US" sz="2400" b="1">
                <a:solidFill>
                  <a:srgbClr val="0070C0"/>
                </a:solidFill>
                <a:latin typeface="新宋体" panose="02010609030101010101" charset="-122"/>
                <a:ea typeface="新宋体" panose="02010609030101010101" charset="-122"/>
              </a:rPr>
              <a:t>深圳市宝山技工学校</a:t>
            </a:r>
            <a:endParaRPr lang="zh-CN" altLang="en-US" sz="2400" b="1">
              <a:solidFill>
                <a:srgbClr val="0070C0"/>
              </a:solidFill>
              <a:latin typeface="Arial" panose="020B0604020202020204" pitchFamily="34" charset="0"/>
              <a:ea typeface="宋体" panose="02010600030101010101" pitchFamily="2" charset="-122"/>
            </a:endParaRPr>
          </a:p>
          <a:p>
            <a:r>
              <a:rPr lang="en-US" altLang="zh-CN" sz="1200" i="1">
                <a:solidFill>
                  <a:srgbClr val="0070C0"/>
                </a:solidFill>
                <a:latin typeface="Arial" panose="020B0604020202020204" pitchFamily="34" charset="0"/>
                <a:ea typeface="宋体" panose="02010600030101010101" pitchFamily="2" charset="-122"/>
              </a:rPr>
              <a:t>Shenzhen Baoshan Technlcal School</a:t>
            </a:r>
            <a:endParaRPr lang="en-US" altLang="zh-CN" sz="1200" i="1">
              <a:solidFill>
                <a:srgbClr val="0070C0"/>
              </a:solidFill>
              <a:latin typeface="Arial" panose="020B0604020202020204" pitchFamily="34" charset="0"/>
              <a:ea typeface="宋体" panose="02010600030101010101" pitchFamily="2" charset="-122"/>
            </a:endParaRPr>
          </a:p>
        </p:txBody>
      </p:sp>
      <p:pic>
        <p:nvPicPr>
          <p:cNvPr id="11266" name="图片 3" descr="6b8708cbff3fdcecba2b531040b50f4"/>
          <p:cNvPicPr>
            <a:picLocks noChangeAspect="1"/>
          </p:cNvPicPr>
          <p:nvPr/>
        </p:nvPicPr>
        <p:blipFill>
          <a:blip r:embed="rId1"/>
          <a:stretch>
            <a:fillRect/>
          </a:stretch>
        </p:blipFill>
        <p:spPr>
          <a:xfrm>
            <a:off x="0" y="44450"/>
            <a:ext cx="655638" cy="655638"/>
          </a:xfrm>
          <a:prstGeom prst="rect">
            <a:avLst/>
          </a:prstGeom>
          <a:noFill/>
          <a:ln w="9525">
            <a:noFill/>
          </a:ln>
        </p:spPr>
      </p:pic>
      <p:sp>
        <p:nvSpPr>
          <p:cNvPr id="11267" name="文本框 2"/>
          <p:cNvSpPr txBox="1"/>
          <p:nvPr>
            <p:custDataLst>
              <p:tags r:id="rId2"/>
            </p:custDataLst>
          </p:nvPr>
        </p:nvSpPr>
        <p:spPr>
          <a:xfrm>
            <a:off x="600075" y="836613"/>
            <a:ext cx="6642100" cy="646112"/>
          </a:xfrm>
          <a:prstGeom prst="rect">
            <a:avLst/>
          </a:prstGeom>
          <a:noFill/>
          <a:ln w="9525">
            <a:noFill/>
          </a:ln>
        </p:spPr>
        <p:txBody>
          <a:bodyPr wrap="square" anchor="t" anchorCtr="0">
            <a:spAutoFit/>
          </a:bodyPr>
          <a:lstStyle/>
          <a:p>
            <a:r>
              <a:rPr lang="zh-CN" altLang="en-US" sz="3600" b="1" dirty="0">
                <a:solidFill>
                  <a:srgbClr val="0070C0"/>
                </a:solidFill>
                <a:latin typeface="楷体" panose="02010609060101010101" charset="-122"/>
                <a:ea typeface="楷体" panose="02010609060101010101" charset="-122"/>
              </a:rPr>
              <a:t>二、</a:t>
            </a:r>
            <a:r>
              <a:rPr lang="zh-CN" altLang="en-US" sz="3600" b="1" dirty="0">
                <a:solidFill>
                  <a:srgbClr val="0070C0"/>
                </a:solidFill>
                <a:latin typeface="楷体" panose="02010609060101010101" charset="-122"/>
                <a:ea typeface="楷体" panose="02010609060101010101" charset="-122"/>
                <a:sym typeface="宋体" panose="02010600030101010101" pitchFamily="2" charset="-122"/>
              </a:rPr>
              <a:t>ABB标准IO板卡（</a:t>
            </a:r>
            <a:r>
              <a:rPr lang="en-US" altLang="zh-CN" sz="3600" b="1" dirty="0">
                <a:solidFill>
                  <a:srgbClr val="0070C0"/>
                </a:solidFill>
                <a:latin typeface="楷体" panose="02010609060101010101" charset="-122"/>
                <a:ea typeface="楷体" panose="02010609060101010101" charset="-122"/>
                <a:sym typeface="宋体" panose="02010600030101010101" pitchFamily="2" charset="-122"/>
              </a:rPr>
              <a:t>DSQC652</a:t>
            </a:r>
            <a:r>
              <a:rPr lang="zh-CN" altLang="en-US" sz="3600" b="1" dirty="0">
                <a:solidFill>
                  <a:srgbClr val="0070C0"/>
                </a:solidFill>
                <a:latin typeface="楷体" panose="02010609060101010101" charset="-122"/>
                <a:ea typeface="楷体" panose="02010609060101010101" charset="-122"/>
                <a:sym typeface="宋体" panose="02010600030101010101" pitchFamily="2" charset="-122"/>
              </a:rPr>
              <a:t>）</a:t>
            </a:r>
            <a:endParaRPr lang="zh-CN" altLang="en-US" sz="3600" b="1" dirty="0">
              <a:solidFill>
                <a:srgbClr val="0070C0"/>
              </a:solidFill>
              <a:latin typeface="楷体" panose="02010609060101010101" charset="-122"/>
              <a:ea typeface="楷体" panose="02010609060101010101" charset="-122"/>
            </a:endParaRPr>
          </a:p>
        </p:txBody>
      </p:sp>
      <p:sp>
        <p:nvSpPr>
          <p:cNvPr id="5" name="流程图: 过程 4"/>
          <p:cNvSpPr/>
          <p:nvPr>
            <p:custDataLst>
              <p:tags r:id="rId3"/>
            </p:custDataLst>
          </p:nvPr>
        </p:nvSpPr>
        <p:spPr>
          <a:xfrm>
            <a:off x="0" y="700088"/>
            <a:ext cx="12192000" cy="85725"/>
          </a:xfrm>
          <a:prstGeom prst="flowChartProcess">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endParaRPr lang="zh-CN" altLang="en-US" strike="noStrike" noProof="1"/>
          </a:p>
        </p:txBody>
      </p:sp>
      <p:sp>
        <p:nvSpPr>
          <p:cNvPr id="11269" name="文本框 3"/>
          <p:cNvSpPr txBox="1"/>
          <p:nvPr/>
        </p:nvSpPr>
        <p:spPr>
          <a:xfrm>
            <a:off x="840105" y="1773555"/>
            <a:ext cx="9938385" cy="970915"/>
          </a:xfrm>
          <a:prstGeom prst="rect">
            <a:avLst/>
          </a:prstGeom>
          <a:noFill/>
          <a:ln w="9525">
            <a:noFill/>
          </a:ln>
        </p:spPr>
        <p:txBody>
          <a:bodyPr wrap="square" anchor="t" anchorCtr="0">
            <a:spAutoFit/>
          </a:bodyPr>
          <a:lstStyle/>
          <a:p>
            <a:pPr>
              <a:spcBef>
                <a:spcPts val="1100"/>
              </a:spcBef>
              <a:buClr>
                <a:srgbClr val="002897"/>
              </a:buClr>
              <a:buSzPct val="70000"/>
            </a:pPr>
            <a:r>
              <a:rPr lang="en-US" sz="2400" dirty="0">
                <a:latin typeface="楷体" panose="02010609060101010101" charset="-122"/>
                <a:ea typeface="楷体" panose="02010609060101010101" charset="-122"/>
                <a:cs typeface="楷体" panose="02010609060101010101" charset="-122"/>
                <a:sym typeface="宋体" panose="02010600030101010101" pitchFamily="2" charset="-122"/>
              </a:rPr>
              <a:t>X1</a:t>
            </a:r>
            <a:r>
              <a:rPr lang="zh-CN" altLang="en-US" sz="2400" dirty="0">
                <a:latin typeface="楷体" panose="02010609060101010101" charset="-122"/>
                <a:ea typeface="楷体" panose="02010609060101010101" charset="-122"/>
                <a:cs typeface="楷体" panose="02010609060101010101" charset="-122"/>
                <a:sym typeface="宋体" panose="02010600030101010101" pitchFamily="2" charset="-122"/>
              </a:rPr>
              <a:t>端子：</a:t>
            </a:r>
            <a:endParaRPr lang="en-US" sz="2400" dirty="0">
              <a:latin typeface="楷体" panose="02010609060101010101" charset="-122"/>
              <a:ea typeface="楷体" panose="02010609060101010101" charset="-122"/>
              <a:cs typeface="楷体" panose="02010609060101010101" charset="-122"/>
              <a:sym typeface="宋体" panose="02010600030101010101" pitchFamily="2" charset="-122"/>
            </a:endParaRPr>
          </a:p>
          <a:p>
            <a:pPr>
              <a:spcBef>
                <a:spcPts val="1100"/>
              </a:spcBef>
              <a:buClr>
                <a:srgbClr val="002897"/>
              </a:buClr>
              <a:buSzPct val="70000"/>
            </a:pPr>
            <a:r>
              <a:rPr lang="en-US" sz="2400" dirty="0">
                <a:latin typeface="楷体" panose="02010609060101010101" charset="-122"/>
                <a:ea typeface="楷体" panose="02010609060101010101" charset="-122"/>
                <a:cs typeface="楷体" panose="02010609060101010101" charset="-122"/>
                <a:sym typeface="宋体" panose="02010600030101010101" pitchFamily="2" charset="-122"/>
              </a:rPr>
              <a:t>X1</a:t>
            </a:r>
            <a:r>
              <a:rPr lang="zh-CN" altLang="en-US" sz="2400" dirty="0">
                <a:latin typeface="楷体" panose="02010609060101010101" charset="-122"/>
                <a:ea typeface="楷体" panose="02010609060101010101" charset="-122"/>
                <a:cs typeface="楷体" panose="02010609060101010101" charset="-122"/>
                <a:sym typeface="宋体" panose="02010600030101010101" pitchFamily="2" charset="-122"/>
              </a:rPr>
              <a:t>端子接口包括</a:t>
            </a:r>
            <a:r>
              <a:rPr lang="en-US" altLang="zh-CN" sz="2400" dirty="0">
                <a:latin typeface="楷体" panose="02010609060101010101" charset="-122"/>
                <a:ea typeface="楷体" panose="02010609060101010101" charset="-122"/>
                <a:cs typeface="楷体" panose="02010609060101010101" charset="-122"/>
                <a:sym typeface="宋体" panose="02010600030101010101" pitchFamily="2" charset="-122"/>
              </a:rPr>
              <a:t>8</a:t>
            </a:r>
            <a:r>
              <a:rPr lang="zh-CN" altLang="en-US" sz="2400" dirty="0">
                <a:latin typeface="楷体" panose="02010609060101010101" charset="-122"/>
                <a:ea typeface="楷体" panose="02010609060101010101" charset="-122"/>
                <a:cs typeface="楷体" panose="02010609060101010101" charset="-122"/>
                <a:sym typeface="宋体" panose="02010600030101010101" pitchFamily="2" charset="-122"/>
              </a:rPr>
              <a:t>个数字输出，地址分配如下表所示：</a:t>
            </a:r>
            <a:endParaRPr lang="zh-CN" altLang="en-US" sz="2400" dirty="0">
              <a:latin typeface="楷体" panose="02010609060101010101" charset="-122"/>
              <a:ea typeface="楷体" panose="02010609060101010101" charset="-122"/>
              <a:cs typeface="楷体" panose="02010609060101010101" charset="-122"/>
              <a:sym typeface="宋体" panose="02010600030101010101" pitchFamily="2" charset="-122"/>
            </a:endParaRPr>
          </a:p>
        </p:txBody>
      </p:sp>
      <p:pic>
        <p:nvPicPr>
          <p:cNvPr id="2" name="图片 1"/>
          <p:cNvPicPr/>
          <p:nvPr>
            <p:custDataLst>
              <p:tags r:id="rId4"/>
            </p:custDataLst>
          </p:nvPr>
        </p:nvPicPr>
        <p:blipFill>
          <a:blip r:embed="rId5"/>
          <a:stretch>
            <a:fillRect/>
          </a:stretch>
        </p:blipFill>
        <p:spPr>
          <a:xfrm>
            <a:off x="1628775" y="2637155"/>
            <a:ext cx="7920000" cy="3960000"/>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5" name="文本框 2"/>
          <p:cNvSpPr txBox="1"/>
          <p:nvPr/>
        </p:nvSpPr>
        <p:spPr>
          <a:xfrm>
            <a:off x="695325" y="0"/>
            <a:ext cx="3062288" cy="644525"/>
          </a:xfrm>
          <a:prstGeom prst="rect">
            <a:avLst/>
          </a:prstGeom>
          <a:noFill/>
          <a:ln w="9525">
            <a:noFill/>
          </a:ln>
        </p:spPr>
        <p:txBody>
          <a:bodyPr wrap="square" anchor="t" anchorCtr="0">
            <a:spAutoFit/>
          </a:bodyPr>
          <a:lstStyle/>
          <a:p>
            <a:r>
              <a:rPr lang="zh-CN" altLang="en-US" sz="2400" b="1">
                <a:solidFill>
                  <a:srgbClr val="0070C0"/>
                </a:solidFill>
                <a:latin typeface="新宋体" panose="02010609030101010101" charset="-122"/>
                <a:ea typeface="新宋体" panose="02010609030101010101" charset="-122"/>
              </a:rPr>
              <a:t>深圳市宝山技工学校</a:t>
            </a:r>
            <a:endParaRPr lang="zh-CN" altLang="en-US" sz="2400" b="1">
              <a:solidFill>
                <a:srgbClr val="0070C0"/>
              </a:solidFill>
              <a:latin typeface="Arial" panose="020B0604020202020204" pitchFamily="34" charset="0"/>
              <a:ea typeface="宋体" panose="02010600030101010101" pitchFamily="2" charset="-122"/>
            </a:endParaRPr>
          </a:p>
          <a:p>
            <a:r>
              <a:rPr lang="en-US" altLang="zh-CN" sz="1200" i="1">
                <a:solidFill>
                  <a:srgbClr val="0070C0"/>
                </a:solidFill>
                <a:latin typeface="Arial" panose="020B0604020202020204" pitchFamily="34" charset="0"/>
                <a:ea typeface="宋体" panose="02010600030101010101" pitchFamily="2" charset="-122"/>
              </a:rPr>
              <a:t>Shenzhen Baoshan Technlcal School</a:t>
            </a:r>
            <a:endParaRPr lang="en-US" altLang="zh-CN" sz="1200" i="1">
              <a:solidFill>
                <a:srgbClr val="0070C0"/>
              </a:solidFill>
              <a:latin typeface="Arial" panose="020B0604020202020204" pitchFamily="34" charset="0"/>
              <a:ea typeface="宋体" panose="02010600030101010101" pitchFamily="2" charset="-122"/>
            </a:endParaRPr>
          </a:p>
        </p:txBody>
      </p:sp>
      <p:pic>
        <p:nvPicPr>
          <p:cNvPr id="11266" name="图片 3" descr="6b8708cbff3fdcecba2b531040b50f4"/>
          <p:cNvPicPr>
            <a:picLocks noChangeAspect="1"/>
          </p:cNvPicPr>
          <p:nvPr/>
        </p:nvPicPr>
        <p:blipFill>
          <a:blip r:embed="rId1"/>
          <a:stretch>
            <a:fillRect/>
          </a:stretch>
        </p:blipFill>
        <p:spPr>
          <a:xfrm>
            <a:off x="0" y="44450"/>
            <a:ext cx="655638" cy="655638"/>
          </a:xfrm>
          <a:prstGeom prst="rect">
            <a:avLst/>
          </a:prstGeom>
          <a:noFill/>
          <a:ln w="9525">
            <a:noFill/>
          </a:ln>
        </p:spPr>
      </p:pic>
      <p:sp>
        <p:nvSpPr>
          <p:cNvPr id="11267" name="文本框 2"/>
          <p:cNvSpPr txBox="1"/>
          <p:nvPr>
            <p:custDataLst>
              <p:tags r:id="rId2"/>
            </p:custDataLst>
          </p:nvPr>
        </p:nvSpPr>
        <p:spPr>
          <a:xfrm>
            <a:off x="600075" y="836613"/>
            <a:ext cx="6642100" cy="646112"/>
          </a:xfrm>
          <a:prstGeom prst="rect">
            <a:avLst/>
          </a:prstGeom>
          <a:noFill/>
          <a:ln w="9525">
            <a:noFill/>
          </a:ln>
        </p:spPr>
        <p:txBody>
          <a:bodyPr wrap="square" anchor="t" anchorCtr="0">
            <a:spAutoFit/>
          </a:bodyPr>
          <a:lstStyle/>
          <a:p>
            <a:r>
              <a:rPr lang="zh-CN" altLang="en-US" sz="3600" b="1" dirty="0">
                <a:solidFill>
                  <a:srgbClr val="0070C0"/>
                </a:solidFill>
                <a:latin typeface="楷体" panose="02010609060101010101" charset="-122"/>
                <a:ea typeface="楷体" panose="02010609060101010101" charset="-122"/>
              </a:rPr>
              <a:t>二、</a:t>
            </a:r>
            <a:r>
              <a:rPr lang="zh-CN" altLang="en-US" sz="3600" b="1" dirty="0">
                <a:solidFill>
                  <a:srgbClr val="0070C0"/>
                </a:solidFill>
                <a:latin typeface="楷体" panose="02010609060101010101" charset="-122"/>
                <a:ea typeface="楷体" panose="02010609060101010101" charset="-122"/>
                <a:sym typeface="宋体" panose="02010600030101010101" pitchFamily="2" charset="-122"/>
              </a:rPr>
              <a:t>ABB标准IO板卡（</a:t>
            </a:r>
            <a:r>
              <a:rPr lang="en-US" altLang="zh-CN" sz="3600" b="1" dirty="0">
                <a:solidFill>
                  <a:srgbClr val="0070C0"/>
                </a:solidFill>
                <a:latin typeface="楷体" panose="02010609060101010101" charset="-122"/>
                <a:ea typeface="楷体" panose="02010609060101010101" charset="-122"/>
                <a:sym typeface="宋体" panose="02010600030101010101" pitchFamily="2" charset="-122"/>
              </a:rPr>
              <a:t>DSQC652</a:t>
            </a:r>
            <a:r>
              <a:rPr lang="zh-CN" altLang="en-US" sz="3600" b="1" dirty="0">
                <a:solidFill>
                  <a:srgbClr val="0070C0"/>
                </a:solidFill>
                <a:latin typeface="楷体" panose="02010609060101010101" charset="-122"/>
                <a:ea typeface="楷体" panose="02010609060101010101" charset="-122"/>
                <a:sym typeface="宋体" panose="02010600030101010101" pitchFamily="2" charset="-122"/>
              </a:rPr>
              <a:t>）</a:t>
            </a:r>
            <a:endParaRPr lang="zh-CN" altLang="en-US" sz="3600" b="1" dirty="0">
              <a:solidFill>
                <a:srgbClr val="0070C0"/>
              </a:solidFill>
              <a:latin typeface="楷体" panose="02010609060101010101" charset="-122"/>
              <a:ea typeface="楷体" panose="02010609060101010101" charset="-122"/>
            </a:endParaRPr>
          </a:p>
        </p:txBody>
      </p:sp>
      <p:sp>
        <p:nvSpPr>
          <p:cNvPr id="5" name="流程图: 过程 4"/>
          <p:cNvSpPr/>
          <p:nvPr>
            <p:custDataLst>
              <p:tags r:id="rId3"/>
            </p:custDataLst>
          </p:nvPr>
        </p:nvSpPr>
        <p:spPr>
          <a:xfrm>
            <a:off x="0" y="700088"/>
            <a:ext cx="12192000" cy="85725"/>
          </a:xfrm>
          <a:prstGeom prst="flowChartProcess">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endParaRPr lang="zh-CN" altLang="en-US" strike="noStrike" noProof="1"/>
          </a:p>
        </p:txBody>
      </p:sp>
      <p:sp>
        <p:nvSpPr>
          <p:cNvPr id="11269" name="文本框 3"/>
          <p:cNvSpPr txBox="1"/>
          <p:nvPr/>
        </p:nvSpPr>
        <p:spPr>
          <a:xfrm>
            <a:off x="840105" y="1773555"/>
            <a:ext cx="9938385" cy="970915"/>
          </a:xfrm>
          <a:prstGeom prst="rect">
            <a:avLst/>
          </a:prstGeom>
          <a:noFill/>
          <a:ln w="9525">
            <a:noFill/>
          </a:ln>
        </p:spPr>
        <p:txBody>
          <a:bodyPr wrap="square" anchor="t" anchorCtr="0">
            <a:spAutoFit/>
          </a:bodyPr>
          <a:lstStyle/>
          <a:p>
            <a:pPr>
              <a:spcBef>
                <a:spcPts val="1100"/>
              </a:spcBef>
              <a:buClr>
                <a:srgbClr val="002897"/>
              </a:buClr>
              <a:buSzPct val="70000"/>
            </a:pPr>
            <a:r>
              <a:rPr lang="en-US" sz="2400" dirty="0">
                <a:latin typeface="楷体" panose="02010609060101010101" charset="-122"/>
                <a:ea typeface="楷体" panose="02010609060101010101" charset="-122"/>
                <a:cs typeface="楷体" panose="02010609060101010101" charset="-122"/>
                <a:sym typeface="宋体" panose="02010600030101010101" pitchFamily="2" charset="-122"/>
              </a:rPr>
              <a:t>X2</a:t>
            </a:r>
            <a:r>
              <a:rPr lang="zh-CN" altLang="en-US" sz="2400" dirty="0">
                <a:latin typeface="楷体" panose="02010609060101010101" charset="-122"/>
                <a:ea typeface="楷体" panose="02010609060101010101" charset="-122"/>
                <a:cs typeface="楷体" panose="02010609060101010101" charset="-122"/>
                <a:sym typeface="宋体" panose="02010600030101010101" pitchFamily="2" charset="-122"/>
              </a:rPr>
              <a:t>端子：</a:t>
            </a:r>
            <a:endParaRPr lang="en-US" sz="2400" dirty="0">
              <a:latin typeface="楷体" panose="02010609060101010101" charset="-122"/>
              <a:ea typeface="楷体" panose="02010609060101010101" charset="-122"/>
              <a:cs typeface="楷体" panose="02010609060101010101" charset="-122"/>
              <a:sym typeface="宋体" panose="02010600030101010101" pitchFamily="2" charset="-122"/>
            </a:endParaRPr>
          </a:p>
          <a:p>
            <a:pPr>
              <a:spcBef>
                <a:spcPts val="1100"/>
              </a:spcBef>
              <a:buClr>
                <a:srgbClr val="002897"/>
              </a:buClr>
              <a:buSzPct val="70000"/>
            </a:pPr>
            <a:r>
              <a:rPr lang="en-US" sz="2400" dirty="0">
                <a:latin typeface="楷体" panose="02010609060101010101" charset="-122"/>
                <a:ea typeface="楷体" panose="02010609060101010101" charset="-122"/>
                <a:cs typeface="楷体" panose="02010609060101010101" charset="-122"/>
                <a:sym typeface="宋体" panose="02010600030101010101" pitchFamily="2" charset="-122"/>
              </a:rPr>
              <a:t>X2</a:t>
            </a:r>
            <a:r>
              <a:rPr lang="zh-CN" altLang="en-US" sz="2400" dirty="0">
                <a:latin typeface="楷体" panose="02010609060101010101" charset="-122"/>
                <a:ea typeface="楷体" panose="02010609060101010101" charset="-122"/>
                <a:cs typeface="楷体" panose="02010609060101010101" charset="-122"/>
                <a:sym typeface="宋体" panose="02010600030101010101" pitchFamily="2" charset="-122"/>
              </a:rPr>
              <a:t>端子接口包括</a:t>
            </a:r>
            <a:r>
              <a:rPr lang="en-US" altLang="zh-CN" sz="2400" dirty="0">
                <a:latin typeface="楷体" panose="02010609060101010101" charset="-122"/>
                <a:ea typeface="楷体" panose="02010609060101010101" charset="-122"/>
                <a:cs typeface="楷体" panose="02010609060101010101" charset="-122"/>
                <a:sym typeface="宋体" panose="02010600030101010101" pitchFamily="2" charset="-122"/>
              </a:rPr>
              <a:t>8</a:t>
            </a:r>
            <a:r>
              <a:rPr lang="zh-CN" altLang="en-US" sz="2400" dirty="0">
                <a:latin typeface="楷体" panose="02010609060101010101" charset="-122"/>
                <a:ea typeface="楷体" panose="02010609060101010101" charset="-122"/>
                <a:cs typeface="楷体" panose="02010609060101010101" charset="-122"/>
                <a:sym typeface="宋体" panose="02010600030101010101" pitchFamily="2" charset="-122"/>
              </a:rPr>
              <a:t>个数字输出，地址分配如下表所示：</a:t>
            </a:r>
            <a:endParaRPr lang="zh-CN" altLang="en-US" sz="2400" dirty="0">
              <a:latin typeface="楷体" panose="02010609060101010101" charset="-122"/>
              <a:ea typeface="楷体" panose="02010609060101010101" charset="-122"/>
              <a:cs typeface="楷体" panose="02010609060101010101" charset="-122"/>
              <a:sym typeface="宋体" panose="02010600030101010101" pitchFamily="2" charset="-122"/>
            </a:endParaRPr>
          </a:p>
        </p:txBody>
      </p:sp>
      <p:pic>
        <p:nvPicPr>
          <p:cNvPr id="2" name="图片 1"/>
          <p:cNvPicPr/>
          <p:nvPr>
            <p:custDataLst>
              <p:tags r:id="rId4"/>
            </p:custDataLst>
          </p:nvPr>
        </p:nvPicPr>
        <p:blipFill>
          <a:blip r:embed="rId5"/>
          <a:stretch>
            <a:fillRect/>
          </a:stretch>
        </p:blipFill>
        <p:spPr>
          <a:xfrm>
            <a:off x="1991360" y="2708910"/>
            <a:ext cx="7920000" cy="3960000"/>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5" name="文本框 2"/>
          <p:cNvSpPr txBox="1"/>
          <p:nvPr/>
        </p:nvSpPr>
        <p:spPr>
          <a:xfrm>
            <a:off x="695325" y="0"/>
            <a:ext cx="3062288" cy="644525"/>
          </a:xfrm>
          <a:prstGeom prst="rect">
            <a:avLst/>
          </a:prstGeom>
          <a:noFill/>
          <a:ln w="9525">
            <a:noFill/>
          </a:ln>
        </p:spPr>
        <p:txBody>
          <a:bodyPr wrap="square" anchor="t" anchorCtr="0">
            <a:spAutoFit/>
          </a:bodyPr>
          <a:lstStyle/>
          <a:p>
            <a:r>
              <a:rPr lang="zh-CN" altLang="en-US" sz="2400" b="1">
                <a:solidFill>
                  <a:srgbClr val="0070C0"/>
                </a:solidFill>
                <a:latin typeface="新宋体" panose="02010609030101010101" charset="-122"/>
                <a:ea typeface="新宋体" panose="02010609030101010101" charset="-122"/>
              </a:rPr>
              <a:t>深圳市宝山技工学校</a:t>
            </a:r>
            <a:endParaRPr lang="zh-CN" altLang="en-US" sz="2400" b="1">
              <a:solidFill>
                <a:srgbClr val="0070C0"/>
              </a:solidFill>
              <a:latin typeface="Arial" panose="020B0604020202020204" pitchFamily="34" charset="0"/>
              <a:ea typeface="宋体" panose="02010600030101010101" pitchFamily="2" charset="-122"/>
            </a:endParaRPr>
          </a:p>
          <a:p>
            <a:r>
              <a:rPr lang="en-US" altLang="zh-CN" sz="1200" i="1">
                <a:solidFill>
                  <a:srgbClr val="0070C0"/>
                </a:solidFill>
                <a:latin typeface="Arial" panose="020B0604020202020204" pitchFamily="34" charset="0"/>
                <a:ea typeface="宋体" panose="02010600030101010101" pitchFamily="2" charset="-122"/>
              </a:rPr>
              <a:t>Shenzhen Baoshan Technlcal School</a:t>
            </a:r>
            <a:endParaRPr lang="en-US" altLang="zh-CN" sz="1200" i="1">
              <a:solidFill>
                <a:srgbClr val="0070C0"/>
              </a:solidFill>
              <a:latin typeface="Arial" panose="020B0604020202020204" pitchFamily="34" charset="0"/>
              <a:ea typeface="宋体" panose="02010600030101010101" pitchFamily="2" charset="-122"/>
            </a:endParaRPr>
          </a:p>
        </p:txBody>
      </p:sp>
      <p:pic>
        <p:nvPicPr>
          <p:cNvPr id="11266" name="图片 3" descr="6b8708cbff3fdcecba2b531040b50f4"/>
          <p:cNvPicPr>
            <a:picLocks noChangeAspect="1"/>
          </p:cNvPicPr>
          <p:nvPr/>
        </p:nvPicPr>
        <p:blipFill>
          <a:blip r:embed="rId1"/>
          <a:stretch>
            <a:fillRect/>
          </a:stretch>
        </p:blipFill>
        <p:spPr>
          <a:xfrm>
            <a:off x="0" y="44450"/>
            <a:ext cx="655638" cy="655638"/>
          </a:xfrm>
          <a:prstGeom prst="rect">
            <a:avLst/>
          </a:prstGeom>
          <a:noFill/>
          <a:ln w="9525">
            <a:noFill/>
          </a:ln>
        </p:spPr>
      </p:pic>
      <p:sp>
        <p:nvSpPr>
          <p:cNvPr id="11267" name="文本框 2"/>
          <p:cNvSpPr txBox="1"/>
          <p:nvPr>
            <p:custDataLst>
              <p:tags r:id="rId2"/>
            </p:custDataLst>
          </p:nvPr>
        </p:nvSpPr>
        <p:spPr>
          <a:xfrm>
            <a:off x="600075" y="836613"/>
            <a:ext cx="6642100" cy="646112"/>
          </a:xfrm>
          <a:prstGeom prst="rect">
            <a:avLst/>
          </a:prstGeom>
          <a:noFill/>
          <a:ln w="9525">
            <a:noFill/>
          </a:ln>
        </p:spPr>
        <p:txBody>
          <a:bodyPr wrap="square" anchor="t" anchorCtr="0">
            <a:spAutoFit/>
          </a:bodyPr>
          <a:lstStyle/>
          <a:p>
            <a:r>
              <a:rPr lang="zh-CN" altLang="en-US" sz="3600" b="1" dirty="0">
                <a:solidFill>
                  <a:srgbClr val="0070C0"/>
                </a:solidFill>
                <a:latin typeface="楷体" panose="02010609060101010101" charset="-122"/>
                <a:ea typeface="楷体" panose="02010609060101010101" charset="-122"/>
              </a:rPr>
              <a:t>二、</a:t>
            </a:r>
            <a:r>
              <a:rPr lang="zh-CN" altLang="en-US" sz="3600" b="1" dirty="0">
                <a:solidFill>
                  <a:srgbClr val="0070C0"/>
                </a:solidFill>
                <a:latin typeface="楷体" panose="02010609060101010101" charset="-122"/>
                <a:ea typeface="楷体" panose="02010609060101010101" charset="-122"/>
                <a:sym typeface="宋体" panose="02010600030101010101" pitchFamily="2" charset="-122"/>
              </a:rPr>
              <a:t>ABB标准IO板卡（</a:t>
            </a:r>
            <a:r>
              <a:rPr lang="en-US" altLang="zh-CN" sz="3600" b="1" dirty="0">
                <a:solidFill>
                  <a:srgbClr val="0070C0"/>
                </a:solidFill>
                <a:latin typeface="楷体" panose="02010609060101010101" charset="-122"/>
                <a:ea typeface="楷体" panose="02010609060101010101" charset="-122"/>
                <a:sym typeface="宋体" panose="02010600030101010101" pitchFamily="2" charset="-122"/>
              </a:rPr>
              <a:t>DSQC652</a:t>
            </a:r>
            <a:r>
              <a:rPr lang="zh-CN" altLang="en-US" sz="3600" b="1" dirty="0">
                <a:solidFill>
                  <a:srgbClr val="0070C0"/>
                </a:solidFill>
                <a:latin typeface="楷体" panose="02010609060101010101" charset="-122"/>
                <a:ea typeface="楷体" panose="02010609060101010101" charset="-122"/>
                <a:sym typeface="宋体" panose="02010600030101010101" pitchFamily="2" charset="-122"/>
              </a:rPr>
              <a:t>）</a:t>
            </a:r>
            <a:endParaRPr lang="zh-CN" altLang="en-US" sz="3600" b="1" dirty="0">
              <a:solidFill>
                <a:srgbClr val="0070C0"/>
              </a:solidFill>
              <a:latin typeface="楷体" panose="02010609060101010101" charset="-122"/>
              <a:ea typeface="楷体" panose="02010609060101010101" charset="-122"/>
            </a:endParaRPr>
          </a:p>
        </p:txBody>
      </p:sp>
      <p:sp>
        <p:nvSpPr>
          <p:cNvPr id="5" name="流程图: 过程 4"/>
          <p:cNvSpPr/>
          <p:nvPr>
            <p:custDataLst>
              <p:tags r:id="rId3"/>
            </p:custDataLst>
          </p:nvPr>
        </p:nvSpPr>
        <p:spPr>
          <a:xfrm>
            <a:off x="0" y="700088"/>
            <a:ext cx="12192000" cy="85725"/>
          </a:xfrm>
          <a:prstGeom prst="flowChartProcess">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endParaRPr lang="zh-CN" altLang="en-US" strike="noStrike" noProof="1"/>
          </a:p>
        </p:txBody>
      </p:sp>
      <p:sp>
        <p:nvSpPr>
          <p:cNvPr id="11269" name="文本框 3"/>
          <p:cNvSpPr txBox="1"/>
          <p:nvPr/>
        </p:nvSpPr>
        <p:spPr>
          <a:xfrm>
            <a:off x="840105" y="1773555"/>
            <a:ext cx="9938385" cy="970915"/>
          </a:xfrm>
          <a:prstGeom prst="rect">
            <a:avLst/>
          </a:prstGeom>
          <a:noFill/>
          <a:ln w="9525">
            <a:noFill/>
          </a:ln>
        </p:spPr>
        <p:txBody>
          <a:bodyPr wrap="square" anchor="t" anchorCtr="0">
            <a:spAutoFit/>
          </a:bodyPr>
          <a:lstStyle/>
          <a:p>
            <a:pPr>
              <a:spcBef>
                <a:spcPts val="1100"/>
              </a:spcBef>
              <a:buClr>
                <a:srgbClr val="002897"/>
              </a:buClr>
              <a:buSzPct val="70000"/>
            </a:pPr>
            <a:r>
              <a:rPr lang="en-US" sz="2400" dirty="0">
                <a:latin typeface="楷体" panose="02010609060101010101" charset="-122"/>
                <a:ea typeface="楷体" panose="02010609060101010101" charset="-122"/>
                <a:cs typeface="楷体" panose="02010609060101010101" charset="-122"/>
                <a:sym typeface="宋体" panose="02010600030101010101" pitchFamily="2" charset="-122"/>
              </a:rPr>
              <a:t>X3</a:t>
            </a:r>
            <a:r>
              <a:rPr lang="zh-CN" altLang="en-US" sz="2400" dirty="0">
                <a:latin typeface="楷体" panose="02010609060101010101" charset="-122"/>
                <a:ea typeface="楷体" panose="02010609060101010101" charset="-122"/>
                <a:cs typeface="楷体" panose="02010609060101010101" charset="-122"/>
                <a:sym typeface="宋体" panose="02010600030101010101" pitchFamily="2" charset="-122"/>
              </a:rPr>
              <a:t>端子：</a:t>
            </a:r>
            <a:endParaRPr lang="en-US" sz="2400" dirty="0">
              <a:latin typeface="楷体" panose="02010609060101010101" charset="-122"/>
              <a:ea typeface="楷体" panose="02010609060101010101" charset="-122"/>
              <a:cs typeface="楷体" panose="02010609060101010101" charset="-122"/>
              <a:sym typeface="宋体" panose="02010600030101010101" pitchFamily="2" charset="-122"/>
            </a:endParaRPr>
          </a:p>
          <a:p>
            <a:pPr>
              <a:spcBef>
                <a:spcPts val="1100"/>
              </a:spcBef>
              <a:buClr>
                <a:srgbClr val="002897"/>
              </a:buClr>
              <a:buSzPct val="70000"/>
            </a:pPr>
            <a:r>
              <a:rPr lang="en-US" sz="2400" dirty="0">
                <a:latin typeface="楷体" panose="02010609060101010101" charset="-122"/>
                <a:ea typeface="楷体" panose="02010609060101010101" charset="-122"/>
                <a:cs typeface="楷体" panose="02010609060101010101" charset="-122"/>
                <a:sym typeface="宋体" panose="02010600030101010101" pitchFamily="2" charset="-122"/>
              </a:rPr>
              <a:t>X3</a:t>
            </a:r>
            <a:r>
              <a:rPr lang="zh-CN" altLang="en-US" sz="2400" dirty="0">
                <a:latin typeface="楷体" panose="02010609060101010101" charset="-122"/>
                <a:ea typeface="楷体" panose="02010609060101010101" charset="-122"/>
                <a:cs typeface="楷体" panose="02010609060101010101" charset="-122"/>
                <a:sym typeface="宋体" panose="02010600030101010101" pitchFamily="2" charset="-122"/>
              </a:rPr>
              <a:t>端子接口包括</a:t>
            </a:r>
            <a:r>
              <a:rPr lang="en-US" altLang="zh-CN" sz="2400" dirty="0">
                <a:latin typeface="楷体" panose="02010609060101010101" charset="-122"/>
                <a:ea typeface="楷体" panose="02010609060101010101" charset="-122"/>
                <a:cs typeface="楷体" panose="02010609060101010101" charset="-122"/>
                <a:sym typeface="宋体" panose="02010600030101010101" pitchFamily="2" charset="-122"/>
              </a:rPr>
              <a:t>8</a:t>
            </a:r>
            <a:r>
              <a:rPr lang="zh-CN" altLang="en-US" sz="2400" dirty="0">
                <a:latin typeface="楷体" panose="02010609060101010101" charset="-122"/>
                <a:ea typeface="楷体" panose="02010609060101010101" charset="-122"/>
                <a:cs typeface="楷体" panose="02010609060101010101" charset="-122"/>
                <a:sym typeface="宋体" panose="02010600030101010101" pitchFamily="2" charset="-122"/>
              </a:rPr>
              <a:t>个数字输入，地址分配如下表所示：</a:t>
            </a:r>
            <a:endParaRPr lang="zh-CN" altLang="en-US" sz="2400" dirty="0">
              <a:latin typeface="楷体" panose="02010609060101010101" charset="-122"/>
              <a:ea typeface="楷体" panose="02010609060101010101" charset="-122"/>
              <a:cs typeface="楷体" panose="02010609060101010101" charset="-122"/>
              <a:sym typeface="宋体" panose="02010600030101010101" pitchFamily="2" charset="-122"/>
            </a:endParaRPr>
          </a:p>
        </p:txBody>
      </p:sp>
      <p:pic>
        <p:nvPicPr>
          <p:cNvPr id="2" name="图片 1"/>
          <p:cNvPicPr/>
          <p:nvPr>
            <p:custDataLst>
              <p:tags r:id="rId4"/>
            </p:custDataLst>
          </p:nvPr>
        </p:nvPicPr>
        <p:blipFill>
          <a:blip r:embed="rId5"/>
          <a:stretch>
            <a:fillRect/>
          </a:stretch>
        </p:blipFill>
        <p:spPr>
          <a:xfrm>
            <a:off x="2423795" y="2708910"/>
            <a:ext cx="7920000" cy="3960000"/>
          </a:xfrm>
          <a:prstGeom prst="rect">
            <a:avLst/>
          </a:prstGeom>
        </p:spPr>
      </p:pic>
    </p:spTree>
  </p:cSld>
  <p:clrMapOvr>
    <a:masterClrMapping/>
  </p:clrMapOvr>
</p:sld>
</file>

<file path=ppt/tags/tag1.xml><?xml version="1.0" encoding="utf-8"?>
<p:tagLst xmlns:p="http://schemas.openxmlformats.org/presentationml/2006/main">
  <p:tag name="KSO_WM_UNIT_PLACING_PICTURE_USER_VIEWPORT" val="{&quot;height&quot;:1032.5007874015748,&quot;width&quot;:1032.5007874015748}"/>
</p:tagLst>
</file>

<file path=ppt/tags/tag10.xml><?xml version="1.0" encoding="utf-8"?>
<p:tagLst xmlns:p="http://schemas.openxmlformats.org/presentationml/2006/main">
  <p:tag name="KSO_WM_BEAUTIFY_FLAG" val=""/>
</p:tagLst>
</file>

<file path=ppt/tags/tag11.xml><?xml version="1.0" encoding="utf-8"?>
<p:tagLst xmlns:p="http://schemas.openxmlformats.org/presentationml/2006/main">
  <p:tag name="KSO_WM_BEAUTIFY_FLAG" val=""/>
</p:tagLst>
</file>

<file path=ppt/tags/tag12.xml><?xml version="1.0" encoding="utf-8"?>
<p:tagLst xmlns:p="http://schemas.openxmlformats.org/presentationml/2006/main">
  <p:tag name="KSO_WM_BEAUTIFY_FLAG" val=""/>
</p:tagLst>
</file>

<file path=ppt/tags/tag13.xml><?xml version="1.0" encoding="utf-8"?>
<p:tagLst xmlns:p="http://schemas.openxmlformats.org/presentationml/2006/main">
  <p:tag name="KSO_WM_BEAUTIFY_FLAG" val=""/>
</p:tagLst>
</file>

<file path=ppt/tags/tag14.xml><?xml version="1.0" encoding="utf-8"?>
<p:tagLst xmlns:p="http://schemas.openxmlformats.org/presentationml/2006/main">
  <p:tag name="KSO_WM_BEAUTIFY_FLAG" val=""/>
</p:tagLst>
</file>

<file path=ppt/tags/tag15.xml><?xml version="1.0" encoding="utf-8"?>
<p:tagLst xmlns:p="http://schemas.openxmlformats.org/presentationml/2006/main">
  <p:tag name="KSO_WM_BEAUTIFY_FLAG" val=""/>
</p:tagLst>
</file>

<file path=ppt/tags/tag16.xml><?xml version="1.0" encoding="utf-8"?>
<p:tagLst xmlns:p="http://schemas.openxmlformats.org/presentationml/2006/main">
  <p:tag name="KSO_WM_BEAUTIFY_FLAG" val=""/>
</p:tagLst>
</file>

<file path=ppt/tags/tag17.xml><?xml version="1.0" encoding="utf-8"?>
<p:tagLst xmlns:p="http://schemas.openxmlformats.org/presentationml/2006/main">
  <p:tag name="KSO_WM_BEAUTIFY_FLAG" val=""/>
</p:tagLst>
</file>

<file path=ppt/tags/tag18.xml><?xml version="1.0" encoding="utf-8"?>
<p:tagLst xmlns:p="http://schemas.openxmlformats.org/presentationml/2006/main">
  <p:tag name="KSO_WM_BEAUTIFY_FLAG" val=""/>
</p:tagLst>
</file>

<file path=ppt/tags/tag19.xml><?xml version="1.0" encoding="utf-8"?>
<p:tagLst xmlns:p="http://schemas.openxmlformats.org/presentationml/2006/main">
  <p:tag name="KSO_WM_BEAUTIFY_FLAG" val=""/>
</p:tagLst>
</file>

<file path=ppt/tags/tag2.xml><?xml version="1.0" encoding="utf-8"?>
<p:tagLst xmlns:p="http://schemas.openxmlformats.org/presentationml/2006/main">
  <p:tag name="KSO_WM_BEAUTIFY_FLAG" val=""/>
</p:tagLst>
</file>

<file path=ppt/tags/tag20.xml><?xml version="1.0" encoding="utf-8"?>
<p:tagLst xmlns:p="http://schemas.openxmlformats.org/presentationml/2006/main">
  <p:tag name="KSO_WM_BEAUTIFY_FLAG" val=""/>
</p:tagLst>
</file>

<file path=ppt/tags/tag21.xml><?xml version="1.0" encoding="utf-8"?>
<p:tagLst xmlns:p="http://schemas.openxmlformats.org/presentationml/2006/main">
  <p:tag name="KSO_WM_BEAUTIFY_FLAG" val=""/>
</p:tagLst>
</file>

<file path=ppt/tags/tag22.xml><?xml version="1.0" encoding="utf-8"?>
<p:tagLst xmlns:p="http://schemas.openxmlformats.org/presentationml/2006/main">
  <p:tag name="KSO_WM_BEAUTIFY_FLAG" val=""/>
</p:tagLst>
</file>

<file path=ppt/tags/tag23.xml><?xml version="1.0" encoding="utf-8"?>
<p:tagLst xmlns:p="http://schemas.openxmlformats.org/presentationml/2006/main">
  <p:tag name="KSO_WM_BEAUTIFY_FLAG" val=""/>
</p:tagLst>
</file>

<file path=ppt/tags/tag24.xml><?xml version="1.0" encoding="utf-8"?>
<p:tagLst xmlns:p="http://schemas.openxmlformats.org/presentationml/2006/main">
  <p:tag name="KSO_WM_BEAUTIFY_FLAG" val=""/>
</p:tagLst>
</file>

<file path=ppt/tags/tag25.xml><?xml version="1.0" encoding="utf-8"?>
<p:tagLst xmlns:p="http://schemas.openxmlformats.org/presentationml/2006/main">
  <p:tag name="KSO_WM_BEAUTIFY_FLAG" val=""/>
</p:tagLst>
</file>

<file path=ppt/tags/tag26.xml><?xml version="1.0" encoding="utf-8"?>
<p:tagLst xmlns:p="http://schemas.openxmlformats.org/presentationml/2006/main">
  <p:tag name="KSO_WM_BEAUTIFY_FLAG" val=""/>
</p:tagLst>
</file>

<file path=ppt/tags/tag27.xml><?xml version="1.0" encoding="utf-8"?>
<p:tagLst xmlns:p="http://schemas.openxmlformats.org/presentationml/2006/main">
  <p:tag name="KSO_WM_BEAUTIFY_FLAG" val=""/>
</p:tagLst>
</file>

<file path=ppt/tags/tag28.xml><?xml version="1.0" encoding="utf-8"?>
<p:tagLst xmlns:p="http://schemas.openxmlformats.org/presentationml/2006/main">
  <p:tag name="KSO_WM_BEAUTIFY_FLAG" val=""/>
</p:tagLst>
</file>

<file path=ppt/tags/tag29.xml><?xml version="1.0" encoding="utf-8"?>
<p:tagLst xmlns:p="http://schemas.openxmlformats.org/presentationml/2006/main">
  <p:tag name="KSO_WM_BEAUTIFY_FLAG" val=""/>
</p:tagLst>
</file>

<file path=ppt/tags/tag3.xml><?xml version="1.0" encoding="utf-8"?>
<p:tagLst xmlns:p="http://schemas.openxmlformats.org/presentationml/2006/main">
  <p:tag name="KSO_WM_BEAUTIFY_FLAG" val=""/>
</p:tagLst>
</file>

<file path=ppt/tags/tag30.xml><?xml version="1.0" encoding="utf-8"?>
<p:tagLst xmlns:p="http://schemas.openxmlformats.org/presentationml/2006/main">
  <p:tag name="KSO_WM_BEAUTIFY_FLAG" val=""/>
</p:tagLst>
</file>

<file path=ppt/tags/tag31.xml><?xml version="1.0" encoding="utf-8"?>
<p:tagLst xmlns:p="http://schemas.openxmlformats.org/presentationml/2006/main">
  <p:tag name="KSO_WM_BEAUTIFY_FLAG" val=""/>
</p:tagLst>
</file>

<file path=ppt/tags/tag32.xml><?xml version="1.0" encoding="utf-8"?>
<p:tagLst xmlns:p="http://schemas.openxmlformats.org/presentationml/2006/main">
  <p:tag name="KSO_WM_BEAUTIFY_FLAG" val=""/>
</p:tagLst>
</file>

<file path=ppt/tags/tag33.xml><?xml version="1.0" encoding="utf-8"?>
<p:tagLst xmlns:p="http://schemas.openxmlformats.org/presentationml/2006/main">
  <p:tag name="KSO_WM_BEAUTIFY_FLAG" val=""/>
</p:tagLst>
</file>

<file path=ppt/tags/tag34.xml><?xml version="1.0" encoding="utf-8"?>
<p:tagLst xmlns:p="http://schemas.openxmlformats.org/presentationml/2006/main">
  <p:tag name="KSO_WM_BEAUTIFY_FLAG" val=""/>
</p:tagLst>
</file>

<file path=ppt/tags/tag35.xml><?xml version="1.0" encoding="utf-8"?>
<p:tagLst xmlns:p="http://schemas.openxmlformats.org/presentationml/2006/main">
  <p:tag name="KSO_WM_BEAUTIFY_FLAG" val=""/>
</p:tagLst>
</file>

<file path=ppt/tags/tag36.xml><?xml version="1.0" encoding="utf-8"?>
<p:tagLst xmlns:p="http://schemas.openxmlformats.org/presentationml/2006/main">
  <p:tag name="KSO_WM_BEAUTIFY_FLAG" val=""/>
</p:tagLst>
</file>

<file path=ppt/tags/tag37.xml><?xml version="1.0" encoding="utf-8"?>
<p:tagLst xmlns:p="http://schemas.openxmlformats.org/presentationml/2006/main">
  <p:tag name="KSO_WM_UNIT_TABLE_BEAUTIFY" val="smartTable{0f81df67-680d-43e0-957f-ab37a38c29cf}"/>
  <p:tag name="KSO_WM_BEAUTIFY_FLAG" val=""/>
  <p:tag name="KSO_WM_UNIT_MEDIACOVER_STYLEID" val="1"/>
  <p:tag name="KSO_WM_UNIT_MEDIACOVER_TEXTSTATE" val="0"/>
  <p:tag name="KSO_WM_UNIT_MEDIACOVER_BTN_STATE" val="1"/>
  <p:tag name="KSO_WM_UNIT_MEDIACOVER_BTN_POS" val="c"/>
  <p:tag name="KSO_WM_UNIT_MEDIACOVER_BTN_STYLE" val="ee0bc779c1f3d7f3e90c96344320e69a"/>
  <p:tag name="KSO_WM_UNIT_MEDIACOVER_RGB" val="000000"/>
  <p:tag name="KSO_WM_UNIT_MEDIACOVER_TRANSPARENCY" val="0.5"/>
  <p:tag name="KSO_WM_UNIT_MEDIACOVER_TEXT" val=""/>
</p:tagLst>
</file>

<file path=ppt/tags/tag38.xml><?xml version="1.0" encoding="utf-8"?>
<p:tagLst xmlns:p="http://schemas.openxmlformats.org/presentationml/2006/main">
  <p:tag name="KSO_WM_BEAUTIFY_FLAG" val=""/>
</p:tagLst>
</file>

<file path=ppt/tags/tag39.xml><?xml version="1.0" encoding="utf-8"?>
<p:tagLst xmlns:p="http://schemas.openxmlformats.org/presentationml/2006/main">
  <p:tag name="KSO_WM_BEAUTIFY_FLAG" val=""/>
</p:tagLst>
</file>

<file path=ppt/tags/tag4.xml><?xml version="1.0" encoding="utf-8"?>
<p:tagLst xmlns:p="http://schemas.openxmlformats.org/presentationml/2006/main">
  <p:tag name="KSO_WM_BEAUTIFY_FLAG" val=""/>
</p:tagLst>
</file>

<file path=ppt/tags/tag40.xml><?xml version="1.0" encoding="utf-8"?>
<p:tagLst xmlns:p="http://schemas.openxmlformats.org/presentationml/2006/main">
  <p:tag name="KSO_WM_BEAUTIFY_FLAG" val=""/>
</p:tagLst>
</file>

<file path=ppt/tags/tag41.xml><?xml version="1.0" encoding="utf-8"?>
<p:tagLst xmlns:p="http://schemas.openxmlformats.org/presentationml/2006/main">
  <p:tag name="KSO_WM_UNIT_TABLE_BEAUTIFY" val="smartTable{a493a0c9-c3f2-49be-8c9a-e1d2b367d349}"/>
  <p:tag name="KSO_WM_BEAUTIFY_FLAG" val=""/>
  <p:tag name="TABLE_ENDDRAG_ORIGIN_RECT" val="513*177"/>
  <p:tag name="TABLE_ENDDRAG_RECT" val="47*222*513*177"/>
</p:tagLst>
</file>

<file path=ppt/tags/tag42.xml><?xml version="1.0" encoding="utf-8"?>
<p:tagLst xmlns:p="http://schemas.openxmlformats.org/presentationml/2006/main">
  <p:tag name="KSO_WM_BEAUTIFY_FLAG" val=""/>
</p:tagLst>
</file>

<file path=ppt/tags/tag43.xml><?xml version="1.0" encoding="utf-8"?>
<p:tagLst xmlns:p="http://schemas.openxmlformats.org/presentationml/2006/main">
  <p:tag name="KSO_WM_BEAUTIFY_FLAG" val=""/>
</p:tagLst>
</file>

<file path=ppt/tags/tag44.xml><?xml version="1.0" encoding="utf-8"?>
<p:tagLst xmlns:p="http://schemas.openxmlformats.org/presentationml/2006/main">
  <p:tag name="KSO_WM_BEAUTIFY_FLAG" val=""/>
</p:tagLst>
</file>

<file path=ppt/tags/tag45.xml><?xml version="1.0" encoding="utf-8"?>
<p:tagLst xmlns:p="http://schemas.openxmlformats.org/presentationml/2006/main">
  <p:tag name="KSO_WM_BEAUTIFY_FLAG" val=""/>
</p:tagLst>
</file>

<file path=ppt/tags/tag46.xml><?xml version="1.0" encoding="utf-8"?>
<p:tagLst xmlns:p="http://schemas.openxmlformats.org/presentationml/2006/main">
  <p:tag name="KSO_WM_BEAUTIFY_FLAG" val=""/>
</p:tagLst>
</file>

<file path=ppt/tags/tag47.xml><?xml version="1.0" encoding="utf-8"?>
<p:tagLst xmlns:p="http://schemas.openxmlformats.org/presentationml/2006/main">
  <p:tag name="KSO_WM_BEAUTIFY_FLAG" val=""/>
</p:tagLst>
</file>

<file path=ppt/tags/tag48.xml><?xml version="1.0" encoding="utf-8"?>
<p:tagLst xmlns:p="http://schemas.openxmlformats.org/presentationml/2006/main">
  <p:tag name="KSO_WM_BEAUTIFY_FLAG" val=""/>
</p:tagLst>
</file>

<file path=ppt/tags/tag49.xml><?xml version="1.0" encoding="utf-8"?>
<p:tagLst xmlns:p="http://schemas.openxmlformats.org/presentationml/2006/main">
  <p:tag name="KSO_WM_BEAUTIFY_FLAG" val=""/>
</p:tagLst>
</file>

<file path=ppt/tags/tag5.xml><?xml version="1.0" encoding="utf-8"?>
<p:tagLst xmlns:p="http://schemas.openxmlformats.org/presentationml/2006/main">
  <p:tag name="KSO_WM_BEAUTIFY_FLAG" val=""/>
</p:tagLst>
</file>

<file path=ppt/tags/tag50.xml><?xml version="1.0" encoding="utf-8"?>
<p:tagLst xmlns:p="http://schemas.openxmlformats.org/presentationml/2006/main">
  <p:tag name="KSO_WM_BEAUTIFY_FLAG" val=""/>
</p:tagLst>
</file>

<file path=ppt/tags/tag51.xml><?xml version="1.0" encoding="utf-8"?>
<p:tagLst xmlns:p="http://schemas.openxmlformats.org/presentationml/2006/main">
  <p:tag name="KSO_WM_BEAUTIFY_FLAG" val=""/>
</p:tagLst>
</file>

<file path=ppt/tags/tag52.xml><?xml version="1.0" encoding="utf-8"?>
<p:tagLst xmlns:p="http://schemas.openxmlformats.org/presentationml/2006/main">
  <p:tag name="KSO_WM_BEAUTIFY_FLAG" val=""/>
</p:tagLst>
</file>

<file path=ppt/tags/tag53.xml><?xml version="1.0" encoding="utf-8"?>
<p:tagLst xmlns:p="http://schemas.openxmlformats.org/presentationml/2006/main">
  <p:tag name="KSO_WM_BEAUTIFY_FLAG" val=""/>
</p:tagLst>
</file>

<file path=ppt/tags/tag54.xml><?xml version="1.0" encoding="utf-8"?>
<p:tagLst xmlns:p="http://schemas.openxmlformats.org/presentationml/2006/main">
  <p:tag name="KSO_WM_UNIT_TABLE_BEAUTIFY" val="smartTable{a493a0c9-c3f2-49be-8c9a-e1d2b367d349}"/>
  <p:tag name="KSO_WM_BEAUTIFY_FLAG" val=""/>
  <p:tag name="TABLE_ENDDRAG_ORIGIN_RECT" val="504*174"/>
  <p:tag name="TABLE_ENDDRAG_RECT" val="128*218*504*174"/>
</p:tagLst>
</file>

<file path=ppt/tags/tag55.xml><?xml version="1.0" encoding="utf-8"?>
<p:tagLst xmlns:p="http://schemas.openxmlformats.org/presentationml/2006/main">
  <p:tag name="KSO_WM_BEAUTIFY_FLAG" val=""/>
</p:tagLst>
</file>

<file path=ppt/tags/tag56.xml><?xml version="1.0" encoding="utf-8"?>
<p:tagLst xmlns:p="http://schemas.openxmlformats.org/presentationml/2006/main">
  <p:tag name="KSO_WM_BEAUTIFY_FLAG" val=""/>
</p:tagLst>
</file>

<file path=ppt/tags/tag57.xml><?xml version="1.0" encoding="utf-8"?>
<p:tagLst xmlns:p="http://schemas.openxmlformats.org/presentationml/2006/main">
  <p:tag name="KSO_WM_BEAUTIFY_FLAG" val=""/>
</p:tagLst>
</file>

<file path=ppt/tags/tag58.xml><?xml version="1.0" encoding="utf-8"?>
<p:tagLst xmlns:p="http://schemas.openxmlformats.org/presentationml/2006/main">
  <p:tag name="KSO_WM_BEAUTIFY_FLAG" val=""/>
</p:tagLst>
</file>

<file path=ppt/tags/tag59.xml><?xml version="1.0" encoding="utf-8"?>
<p:tagLst xmlns:p="http://schemas.openxmlformats.org/presentationml/2006/main">
  <p:tag name="KSO_WM_BEAUTIFY_FLAG" val=""/>
</p:tagLst>
</file>

<file path=ppt/tags/tag6.xml><?xml version="1.0" encoding="utf-8"?>
<p:tagLst xmlns:p="http://schemas.openxmlformats.org/presentationml/2006/main">
  <p:tag name="KSO_WM_BEAUTIFY_FLAG" val=""/>
</p:tagLst>
</file>

<file path=ppt/tags/tag60.xml><?xml version="1.0" encoding="utf-8"?>
<p:tagLst xmlns:p="http://schemas.openxmlformats.org/presentationml/2006/main">
  <p:tag name="KSO_WM_BEAUTIFY_FLAG" val=""/>
</p:tagLst>
</file>

<file path=ppt/tags/tag61.xml><?xml version="1.0" encoding="utf-8"?>
<p:tagLst xmlns:p="http://schemas.openxmlformats.org/presentationml/2006/main">
  <p:tag name="KSO_WM_BEAUTIFY_FLAG" val=""/>
</p:tagLst>
</file>

<file path=ppt/tags/tag62.xml><?xml version="1.0" encoding="utf-8"?>
<p:tagLst xmlns:p="http://schemas.openxmlformats.org/presentationml/2006/main">
  <p:tag name="KSO_WM_BEAUTIFY_FLAG" val=""/>
</p:tagLst>
</file>

<file path=ppt/tags/tag63.xml><?xml version="1.0" encoding="utf-8"?>
<p:tagLst xmlns:p="http://schemas.openxmlformats.org/presentationml/2006/main">
  <p:tag name="KSO_WM_BEAUTIFY_FLAG" val=""/>
</p:tagLst>
</file>

<file path=ppt/tags/tag64.xml><?xml version="1.0" encoding="utf-8"?>
<p:tagLst xmlns:p="http://schemas.openxmlformats.org/presentationml/2006/main">
  <p:tag name="KSO_WM_BEAUTIFY_FLAG" val=""/>
</p:tagLst>
</file>

<file path=ppt/tags/tag65.xml><?xml version="1.0" encoding="utf-8"?>
<p:tagLst xmlns:p="http://schemas.openxmlformats.org/presentationml/2006/main">
  <p:tag name="KSO_WM_BEAUTIFY_FLAG" val=""/>
</p:tagLst>
</file>

<file path=ppt/tags/tag66.xml><?xml version="1.0" encoding="utf-8"?>
<p:tagLst xmlns:p="http://schemas.openxmlformats.org/presentationml/2006/main">
  <p:tag name="KSO_WM_BEAUTIFY_FLAG" val=""/>
</p:tagLst>
</file>

<file path=ppt/tags/tag67.xml><?xml version="1.0" encoding="utf-8"?>
<p:tagLst xmlns:p="http://schemas.openxmlformats.org/presentationml/2006/main">
  <p:tag name="KSO_WM_BEAUTIFY_FLAG" val=""/>
</p:tagLst>
</file>

<file path=ppt/tags/tag68.xml><?xml version="1.0" encoding="utf-8"?>
<p:tagLst xmlns:p="http://schemas.openxmlformats.org/presentationml/2006/main">
  <p:tag name="KSO_WM_BEAUTIFY_FLAG" val=""/>
</p:tagLst>
</file>

<file path=ppt/tags/tag69.xml><?xml version="1.0" encoding="utf-8"?>
<p:tagLst xmlns:p="http://schemas.openxmlformats.org/presentationml/2006/main">
  <p:tag name="KSO_WM_BEAUTIFY_FLAG" val=""/>
</p:tagLst>
</file>

<file path=ppt/tags/tag7.xml><?xml version="1.0" encoding="utf-8"?>
<p:tagLst xmlns:p="http://schemas.openxmlformats.org/presentationml/2006/main">
  <p:tag name="KSO_WM_BEAUTIFY_FLAG" val=""/>
</p:tagLst>
</file>

<file path=ppt/tags/tag70.xml><?xml version="1.0" encoding="utf-8"?>
<p:tagLst xmlns:p="http://schemas.openxmlformats.org/presentationml/2006/main">
  <p:tag name="KSO_WM_BEAUTIFY_FLAG" val=""/>
</p:tagLst>
</file>

<file path=ppt/tags/tag71.xml><?xml version="1.0" encoding="utf-8"?>
<p:tagLst xmlns:p="http://schemas.openxmlformats.org/presentationml/2006/main">
  <p:tag name="KSO_WM_BEAUTIFY_FLAG" val=""/>
</p:tagLst>
</file>

<file path=ppt/tags/tag72.xml><?xml version="1.0" encoding="utf-8"?>
<p:tagLst xmlns:p="http://schemas.openxmlformats.org/presentationml/2006/main">
  <p:tag name="KSO_WM_BEAUTIFY_FLAG" val=""/>
</p:tagLst>
</file>

<file path=ppt/tags/tag73.xml><?xml version="1.0" encoding="utf-8"?>
<p:tagLst xmlns:p="http://schemas.openxmlformats.org/presentationml/2006/main">
  <p:tag name="KSO_WM_BEAUTIFY_FLAG" val=""/>
</p:tagLst>
</file>

<file path=ppt/tags/tag74.xml><?xml version="1.0" encoding="utf-8"?>
<p:tagLst xmlns:p="http://schemas.openxmlformats.org/presentationml/2006/main">
  <p:tag name="KSO_WM_BEAUTIFY_FLAG" val=""/>
</p:tagLst>
</file>

<file path=ppt/tags/tag75.xml><?xml version="1.0" encoding="utf-8"?>
<p:tagLst xmlns:p="http://schemas.openxmlformats.org/presentationml/2006/main">
  <p:tag name="KSO_WM_UNIT_PLACING_PICTURE_USER_VIEWPORT" val="{&quot;height&quot;:1032.5007874015748,&quot;width&quot;:1032.5007874015748}"/>
</p:tagLst>
</file>

<file path=ppt/tags/tag76.xml><?xml version="1.0" encoding="utf-8"?>
<p:tagLst xmlns:p="http://schemas.openxmlformats.org/presentationml/2006/main">
  <p:tag name="KSO_WM_BEAUTIFY_FLAG" val=""/>
  <p:tag name="KSO_WM_UNIT_PLACING_PICTURE_USER_VIEWPORT" val="{&quot;height&quot;:6580,&quot;width&quot;:8362}"/>
</p:tagLst>
</file>

<file path=ppt/tags/tag77.xml><?xml version="1.0" encoding="utf-8"?>
<p:tagLst xmlns:p="http://schemas.openxmlformats.org/presentationml/2006/main">
  <p:tag name="KSO_WM_BEAUTIFY_FLAG" val=""/>
</p:tagLst>
</file>

<file path=ppt/tags/tag78.xml><?xml version="1.0" encoding="utf-8"?>
<p:tagLst xmlns:p="http://schemas.openxmlformats.org/presentationml/2006/main">
  <p:tag name="KSO_WM_BEAUTIFY_FLAG" val=""/>
</p:tagLst>
</file>

<file path=ppt/tags/tag79.xml><?xml version="1.0" encoding="utf-8"?>
<p:tagLst xmlns:p="http://schemas.openxmlformats.org/presentationml/2006/main">
  <p:tag name="KSO_WM_BEAUTIFY_FLAG" val=""/>
</p:tagLst>
</file>

<file path=ppt/tags/tag8.xml><?xml version="1.0" encoding="utf-8"?>
<p:tagLst xmlns:p="http://schemas.openxmlformats.org/presentationml/2006/main">
  <p:tag name="KSO_WM_BEAUTIFY_FLAG" val=""/>
</p:tagLst>
</file>

<file path=ppt/tags/tag80.xml><?xml version="1.0" encoding="utf-8"?>
<p:tagLst xmlns:p="http://schemas.openxmlformats.org/presentationml/2006/main">
  <p:tag name="KSO_WM_BEAUTIFY_FLAG" val=""/>
</p:tagLst>
</file>

<file path=ppt/tags/tag81.xml><?xml version="1.0" encoding="utf-8"?>
<p:tagLst xmlns:p="http://schemas.openxmlformats.org/presentationml/2006/main">
  <p:tag name="KSO_WPP_MARK_KEY" val="a45a5e86-060c-4ce4-b23f-d854a3b8a99d"/>
  <p:tag name="COMMONDATA" val="eyJoZGlkIjoiNzc2MzNjNjhlOWQyZGI1NTFhZjA1MDU3YWJiODM1NDMifQ=="/>
</p:tagLst>
</file>

<file path=ppt/tags/tag9.xml><?xml version="1.0" encoding="utf-8"?>
<p:tagLst xmlns:p="http://schemas.openxmlformats.org/presentationml/2006/main">
  <p:tag name="KSO_WM_BEAUTIFY_FLAG" val=""/>
</p:tagLst>
</file>

<file path=ppt/theme/theme1.xml><?xml version="1.0" encoding="utf-8"?>
<a:theme xmlns:a="http://schemas.openxmlformats.org/drawingml/2006/main" name="默认设计模板">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9EDEE"/>
      </a:accent5>
      <a:accent6>
        <a:srgbClr val="2D2D89"/>
      </a:accent6>
      <a:hlink>
        <a:srgbClr val="009999"/>
      </a:hlink>
      <a:folHlink>
        <a:srgbClr val="99CC00"/>
      </a:folHlink>
    </a:clrScheme>
    <a:fontScheme name="">
      <a:majorFont>
        <a:latin typeface="Arial"/>
        <a:ea typeface="宋体"/>
        <a:cs typeface=""/>
      </a:majorFont>
      <a:minorFont>
        <a:latin typeface="Arial"/>
        <a:ea typeface="宋体"/>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raClrSchemeLst>
    <a:extraClrScheme>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9EDEE"/>
        </a:accent5>
        <a:accent6>
          <a:srgbClr val="2D2D89"/>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4"/>
        </a:accent5>
        <a:accent6>
          <a:srgbClr val="E5895B"/>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7B7E5"/>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
        <a:dk1>
          <a:srgbClr val="000000"/>
        </a:dk1>
        <a:lt1>
          <a:srgbClr val="DEF6F1"/>
        </a:lt1>
        <a:dk2>
          <a:srgbClr val="000000"/>
        </a:dk2>
        <a:lt2>
          <a:srgbClr val="969696"/>
        </a:lt2>
        <a:accent1>
          <a:srgbClr val="FFFFFF"/>
        </a:accent1>
        <a:accent2>
          <a:srgbClr val="8DC6FF"/>
        </a:accent2>
        <a:accent3>
          <a:srgbClr val="EBFAF7"/>
        </a:accent3>
        <a:accent4>
          <a:srgbClr val="000000"/>
        </a:accent4>
        <a:accent5>
          <a:srgbClr val="FFFFFF"/>
        </a:accent5>
        <a:accent6>
          <a:srgbClr val="7EB1E5"/>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7B7"/>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
        <a:dk1>
          <a:srgbClr val="FFFFFF"/>
        </a:dk1>
        <a:lt1>
          <a:srgbClr val="008080"/>
        </a:lt1>
        <a:dk2>
          <a:srgbClr val="FFFF99"/>
        </a:dk2>
        <a:lt2>
          <a:srgbClr val="005A58"/>
        </a:lt2>
        <a:accent1>
          <a:srgbClr val="006462"/>
        </a:accent1>
        <a:accent2>
          <a:srgbClr val="6D6FC7"/>
        </a:accent2>
        <a:accent3>
          <a:srgbClr val="AAC1C1"/>
        </a:accent3>
        <a:accent4>
          <a:srgbClr val="DCDCDC"/>
        </a:accent4>
        <a:accent5>
          <a:srgbClr val="AAB8B8"/>
        </a:accent5>
        <a:accent6>
          <a:srgbClr val="6163B2"/>
        </a:accent6>
        <a:hlink>
          <a:srgbClr val="00FFFF"/>
        </a:hlink>
        <a:folHlink>
          <a:srgbClr val="00FF00"/>
        </a:folHlink>
      </a:clrScheme>
      <a:clrMap bg1="lt1" tx1="dk1" bg2="lt2" tx2="dk2" accent1="accent1" accent2="accent2" accent3="accent3" accent4="accent4" accent5="accent5" accent6="accent6" hlink="hlink" folHlink="folHlink"/>
    </a:extraClrScheme>
    <a:extraClrScheme>
      <a:clrScheme name="">
        <a:dk1>
          <a:srgbClr val="FFFFFF"/>
        </a:dk1>
        <a:lt1>
          <a:srgbClr val="800000"/>
        </a:lt1>
        <a:dk2>
          <a:srgbClr val="DFD293"/>
        </a:dk2>
        <a:lt2>
          <a:srgbClr val="5C1F00"/>
        </a:lt2>
        <a:accent1>
          <a:srgbClr val="CC3300"/>
        </a:accent1>
        <a:accent2>
          <a:srgbClr val="BE7960"/>
        </a:accent2>
        <a:accent3>
          <a:srgbClr val="C1AAAA"/>
        </a:accent3>
        <a:accent4>
          <a:srgbClr val="DCDCDC"/>
        </a:accent4>
        <a:accent5>
          <a:srgbClr val="E2ADAA"/>
        </a:accent5>
        <a:accent6>
          <a:srgbClr val="AA6C55"/>
        </a:accent6>
        <a:hlink>
          <a:srgbClr val="FFFF99"/>
        </a:hlink>
        <a:folHlink>
          <a:srgbClr val="D3A219"/>
        </a:folHlink>
      </a:clrScheme>
      <a:clrMap bg1="lt1" tx1="dk1" bg2="lt2" tx2="dk2" accent1="accent1" accent2="accent2" accent3="accent3" accent4="accent4" accent5="accent5" accent6="accent6" hlink="hlink" folHlink="folHlink"/>
    </a:extraClrScheme>
    <a:extraClrScheme>
      <a:clrScheme name="">
        <a:dk1>
          <a:srgbClr val="FFFFFF"/>
        </a:dk1>
        <a:lt1>
          <a:srgbClr val="000099"/>
        </a:lt1>
        <a:dk2>
          <a:srgbClr val="CCFFFF"/>
        </a:dk2>
        <a:lt2>
          <a:srgbClr val="003366"/>
        </a:lt2>
        <a:accent1>
          <a:srgbClr val="3366CC"/>
        </a:accent1>
        <a:accent2>
          <a:srgbClr val="00B000"/>
        </a:accent2>
        <a:accent3>
          <a:srgbClr val="AAAACA"/>
        </a:accent3>
        <a:accent4>
          <a:srgbClr val="DCDCDC"/>
        </a:accent4>
        <a:accent5>
          <a:srgbClr val="ADB9E2"/>
        </a:accent5>
        <a:accent6>
          <a:srgbClr val="009D00"/>
        </a:accent6>
        <a:hlink>
          <a:srgbClr val="66CCFF"/>
        </a:hlink>
        <a:folHlink>
          <a:srgbClr val="FFE701"/>
        </a:folHlink>
      </a:clrScheme>
      <a:clrMap bg1="lt1" tx1="dk1" bg2="lt2" tx2="dk2" accent1="accent1" accent2="accent2" accent3="accent3" accent4="accent4" accent5="accent5" accent6="accent6" hlink="hlink" folHlink="folHlink"/>
    </a:extraClrScheme>
    <a:extraClrScheme>
      <a:clrScheme name="">
        <a:dk1>
          <a:srgbClr val="FFFFFF"/>
        </a:dk1>
        <a:lt1>
          <a:srgbClr val="000000"/>
        </a:lt1>
        <a:dk2>
          <a:srgbClr val="E3EBF1"/>
        </a:dk2>
        <a:lt2>
          <a:srgbClr val="336699"/>
        </a:lt2>
        <a:accent1>
          <a:srgbClr val="003399"/>
        </a:accent1>
        <a:accent2>
          <a:srgbClr val="468A4B"/>
        </a:accent2>
        <a:accent3>
          <a:srgbClr val="AAAAAA"/>
        </a:accent3>
        <a:accent4>
          <a:srgbClr val="DCDCDC"/>
        </a:accent4>
        <a:accent5>
          <a:srgbClr val="AAADCA"/>
        </a:accent5>
        <a:accent6>
          <a:srgbClr val="3E7B43"/>
        </a:accent6>
        <a:hlink>
          <a:srgbClr val="66CCFF"/>
        </a:hlink>
        <a:folHlink>
          <a:srgbClr val="F0E500"/>
        </a:folHlink>
      </a:clrScheme>
      <a:clrMap bg1="lt1" tx1="dk1" bg2="lt2" tx2="dk2" accent1="accent1" accent2="accent2" accent3="accent3" accent4="accent4" accent5="accent5" accent6="accent6" hlink="hlink" folHlink="folHlink"/>
    </a:extraClrScheme>
    <a:extraClrScheme>
      <a:clrScheme name="">
        <a:dk1>
          <a:srgbClr val="FFFFFF"/>
        </a:dk1>
        <a:lt1>
          <a:srgbClr val="686B5D"/>
        </a:lt1>
        <a:dk2>
          <a:srgbClr val="D1D1CB"/>
        </a:dk2>
        <a:lt2>
          <a:srgbClr val="777777"/>
        </a:lt2>
        <a:accent1>
          <a:srgbClr val="909082"/>
        </a:accent1>
        <a:accent2>
          <a:srgbClr val="809EA8"/>
        </a:accent2>
        <a:accent3>
          <a:srgbClr val="B9BAB6"/>
        </a:accent3>
        <a:accent4>
          <a:srgbClr val="DCDCDC"/>
        </a:accent4>
        <a:accent5>
          <a:srgbClr val="C7C7C1"/>
        </a:accent5>
        <a:accent6>
          <a:srgbClr val="728D96"/>
        </a:accent6>
        <a:hlink>
          <a:srgbClr val="FFCC66"/>
        </a:hlink>
        <a:folHlink>
          <a:srgbClr val="E9DCB9"/>
        </a:folHlink>
      </a:clrScheme>
      <a:clrMap bg1="lt1" tx1="dk1" bg2="lt2" tx2="dk2" accent1="accent1" accent2="accent2" accent3="accent3" accent4="accent4" accent5="accent5" accent6="accent6" hlink="hlink" folHlink="folHlink"/>
    </a:extraClrScheme>
    <a:extraClrScheme>
      <a:clrScheme name="">
        <a:dk1>
          <a:srgbClr val="FFFFFF"/>
        </a:dk1>
        <a:lt1>
          <a:srgbClr val="666699"/>
        </a:lt1>
        <a:dk2>
          <a:srgbClr val="FFFFFF"/>
        </a:dk2>
        <a:lt2>
          <a:srgbClr val="3E3E5C"/>
        </a:lt2>
        <a:accent1>
          <a:srgbClr val="60597B"/>
        </a:accent1>
        <a:accent2>
          <a:srgbClr val="6666FF"/>
        </a:accent2>
        <a:accent3>
          <a:srgbClr val="B9B9CA"/>
        </a:accent3>
        <a:accent4>
          <a:srgbClr val="DCDCDC"/>
        </a:accent4>
        <a:accent5>
          <a:srgbClr val="B7B5BF"/>
        </a:accent5>
        <a:accent6>
          <a:srgbClr val="5B5BE5"/>
        </a:accent6>
        <a:hlink>
          <a:srgbClr val="99CCFF"/>
        </a:hlink>
        <a:folHlink>
          <a:srgbClr val="FFFF99"/>
        </a:folHlink>
      </a:clrScheme>
      <a:clrMap bg1="lt1" tx1="dk1" bg2="lt2" tx2="dk2" accent1="accent1" accent2="accent2" accent3="accent3" accent4="accent4" accent5="accent5" accent6="accent6" hlink="hlink" folHlink="folHlink"/>
    </a:extraClrScheme>
    <a:extraClrScheme>
      <a:clrScheme name="">
        <a:dk1>
          <a:srgbClr val="FFFFFF"/>
        </a:dk1>
        <a:lt1>
          <a:srgbClr val="523E26"/>
        </a:lt1>
        <a:dk2>
          <a:srgbClr val="DFC08D"/>
        </a:dk2>
        <a:lt2>
          <a:srgbClr val="2D2015"/>
        </a:lt2>
        <a:accent1>
          <a:srgbClr val="8C7B70"/>
        </a:accent1>
        <a:accent2>
          <a:srgbClr val="8F5F2F"/>
        </a:accent2>
        <a:accent3>
          <a:srgbClr val="B3AFAB"/>
        </a:accent3>
        <a:accent4>
          <a:srgbClr val="DCDCDC"/>
        </a:accent4>
        <a:accent5>
          <a:srgbClr val="C5BFBC"/>
        </a:accent5>
        <a:accent6>
          <a:srgbClr val="805529"/>
        </a:accent6>
        <a:hlink>
          <a:srgbClr val="CCB400"/>
        </a:hlink>
        <a:folHlink>
          <a:srgbClr val="8C9EA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默认设计模板">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9EDEE"/>
      </a:accent5>
      <a:accent6>
        <a:srgbClr val="2D2D89"/>
      </a:accent6>
      <a:hlink>
        <a:srgbClr val="009999"/>
      </a:hlink>
      <a:folHlink>
        <a:srgbClr val="99CC00"/>
      </a:folHlink>
    </a:clrScheme>
    <a:fontScheme name="">
      <a:majorFont>
        <a:latin typeface="Arial"/>
        <a:ea typeface="宋体"/>
        <a:cs typeface=""/>
      </a:majorFont>
      <a:minorFont>
        <a:latin typeface="Arial"/>
        <a:ea typeface="宋体"/>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raClrSchemeLst>
    <a:extraClrScheme>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9EDEE"/>
        </a:accent5>
        <a:accent6>
          <a:srgbClr val="2D2D89"/>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4"/>
        </a:accent5>
        <a:accent6>
          <a:srgbClr val="E5895B"/>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7B7E5"/>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
        <a:dk1>
          <a:srgbClr val="000000"/>
        </a:dk1>
        <a:lt1>
          <a:srgbClr val="DEF6F1"/>
        </a:lt1>
        <a:dk2>
          <a:srgbClr val="000000"/>
        </a:dk2>
        <a:lt2>
          <a:srgbClr val="969696"/>
        </a:lt2>
        <a:accent1>
          <a:srgbClr val="FFFFFF"/>
        </a:accent1>
        <a:accent2>
          <a:srgbClr val="8DC6FF"/>
        </a:accent2>
        <a:accent3>
          <a:srgbClr val="EBFAF7"/>
        </a:accent3>
        <a:accent4>
          <a:srgbClr val="000000"/>
        </a:accent4>
        <a:accent5>
          <a:srgbClr val="FFFFFF"/>
        </a:accent5>
        <a:accent6>
          <a:srgbClr val="7EB1E5"/>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7B7"/>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
        <a:dk1>
          <a:srgbClr val="FFFFFF"/>
        </a:dk1>
        <a:lt1>
          <a:srgbClr val="008080"/>
        </a:lt1>
        <a:dk2>
          <a:srgbClr val="FFFF99"/>
        </a:dk2>
        <a:lt2>
          <a:srgbClr val="005A58"/>
        </a:lt2>
        <a:accent1>
          <a:srgbClr val="006462"/>
        </a:accent1>
        <a:accent2>
          <a:srgbClr val="6D6FC7"/>
        </a:accent2>
        <a:accent3>
          <a:srgbClr val="AAC1C1"/>
        </a:accent3>
        <a:accent4>
          <a:srgbClr val="DCDCDC"/>
        </a:accent4>
        <a:accent5>
          <a:srgbClr val="AAB8B8"/>
        </a:accent5>
        <a:accent6>
          <a:srgbClr val="6163B2"/>
        </a:accent6>
        <a:hlink>
          <a:srgbClr val="00FFFF"/>
        </a:hlink>
        <a:folHlink>
          <a:srgbClr val="00FF00"/>
        </a:folHlink>
      </a:clrScheme>
      <a:clrMap bg1="lt1" tx1="dk1" bg2="lt2" tx2="dk2" accent1="accent1" accent2="accent2" accent3="accent3" accent4="accent4" accent5="accent5" accent6="accent6" hlink="hlink" folHlink="folHlink"/>
    </a:extraClrScheme>
    <a:extraClrScheme>
      <a:clrScheme name="">
        <a:dk1>
          <a:srgbClr val="FFFFFF"/>
        </a:dk1>
        <a:lt1>
          <a:srgbClr val="800000"/>
        </a:lt1>
        <a:dk2>
          <a:srgbClr val="DFD293"/>
        </a:dk2>
        <a:lt2>
          <a:srgbClr val="5C1F00"/>
        </a:lt2>
        <a:accent1>
          <a:srgbClr val="CC3300"/>
        </a:accent1>
        <a:accent2>
          <a:srgbClr val="BE7960"/>
        </a:accent2>
        <a:accent3>
          <a:srgbClr val="C1AAAA"/>
        </a:accent3>
        <a:accent4>
          <a:srgbClr val="DCDCDC"/>
        </a:accent4>
        <a:accent5>
          <a:srgbClr val="E2ADAA"/>
        </a:accent5>
        <a:accent6>
          <a:srgbClr val="AA6C55"/>
        </a:accent6>
        <a:hlink>
          <a:srgbClr val="FFFF99"/>
        </a:hlink>
        <a:folHlink>
          <a:srgbClr val="D3A219"/>
        </a:folHlink>
      </a:clrScheme>
      <a:clrMap bg1="lt1" tx1="dk1" bg2="lt2" tx2="dk2" accent1="accent1" accent2="accent2" accent3="accent3" accent4="accent4" accent5="accent5" accent6="accent6" hlink="hlink" folHlink="folHlink"/>
    </a:extraClrScheme>
    <a:extraClrScheme>
      <a:clrScheme name="">
        <a:dk1>
          <a:srgbClr val="FFFFFF"/>
        </a:dk1>
        <a:lt1>
          <a:srgbClr val="000099"/>
        </a:lt1>
        <a:dk2>
          <a:srgbClr val="CCFFFF"/>
        </a:dk2>
        <a:lt2>
          <a:srgbClr val="003366"/>
        </a:lt2>
        <a:accent1>
          <a:srgbClr val="3366CC"/>
        </a:accent1>
        <a:accent2>
          <a:srgbClr val="00B000"/>
        </a:accent2>
        <a:accent3>
          <a:srgbClr val="AAAACA"/>
        </a:accent3>
        <a:accent4>
          <a:srgbClr val="DCDCDC"/>
        </a:accent4>
        <a:accent5>
          <a:srgbClr val="ADB9E2"/>
        </a:accent5>
        <a:accent6>
          <a:srgbClr val="009D00"/>
        </a:accent6>
        <a:hlink>
          <a:srgbClr val="66CCFF"/>
        </a:hlink>
        <a:folHlink>
          <a:srgbClr val="FFE701"/>
        </a:folHlink>
      </a:clrScheme>
      <a:clrMap bg1="lt1" tx1="dk1" bg2="lt2" tx2="dk2" accent1="accent1" accent2="accent2" accent3="accent3" accent4="accent4" accent5="accent5" accent6="accent6" hlink="hlink" folHlink="folHlink"/>
    </a:extraClrScheme>
    <a:extraClrScheme>
      <a:clrScheme name="">
        <a:dk1>
          <a:srgbClr val="FFFFFF"/>
        </a:dk1>
        <a:lt1>
          <a:srgbClr val="000000"/>
        </a:lt1>
        <a:dk2>
          <a:srgbClr val="E3EBF1"/>
        </a:dk2>
        <a:lt2>
          <a:srgbClr val="336699"/>
        </a:lt2>
        <a:accent1>
          <a:srgbClr val="003399"/>
        </a:accent1>
        <a:accent2>
          <a:srgbClr val="468A4B"/>
        </a:accent2>
        <a:accent3>
          <a:srgbClr val="AAAAAA"/>
        </a:accent3>
        <a:accent4>
          <a:srgbClr val="DCDCDC"/>
        </a:accent4>
        <a:accent5>
          <a:srgbClr val="AAADCA"/>
        </a:accent5>
        <a:accent6>
          <a:srgbClr val="3E7B43"/>
        </a:accent6>
        <a:hlink>
          <a:srgbClr val="66CCFF"/>
        </a:hlink>
        <a:folHlink>
          <a:srgbClr val="F0E500"/>
        </a:folHlink>
      </a:clrScheme>
      <a:clrMap bg1="lt1" tx1="dk1" bg2="lt2" tx2="dk2" accent1="accent1" accent2="accent2" accent3="accent3" accent4="accent4" accent5="accent5" accent6="accent6" hlink="hlink" folHlink="folHlink"/>
    </a:extraClrScheme>
    <a:extraClrScheme>
      <a:clrScheme name="">
        <a:dk1>
          <a:srgbClr val="FFFFFF"/>
        </a:dk1>
        <a:lt1>
          <a:srgbClr val="686B5D"/>
        </a:lt1>
        <a:dk2>
          <a:srgbClr val="D1D1CB"/>
        </a:dk2>
        <a:lt2>
          <a:srgbClr val="777777"/>
        </a:lt2>
        <a:accent1>
          <a:srgbClr val="909082"/>
        </a:accent1>
        <a:accent2>
          <a:srgbClr val="809EA8"/>
        </a:accent2>
        <a:accent3>
          <a:srgbClr val="B9BAB6"/>
        </a:accent3>
        <a:accent4>
          <a:srgbClr val="DCDCDC"/>
        </a:accent4>
        <a:accent5>
          <a:srgbClr val="C7C7C1"/>
        </a:accent5>
        <a:accent6>
          <a:srgbClr val="728D96"/>
        </a:accent6>
        <a:hlink>
          <a:srgbClr val="FFCC66"/>
        </a:hlink>
        <a:folHlink>
          <a:srgbClr val="E9DCB9"/>
        </a:folHlink>
      </a:clrScheme>
      <a:clrMap bg1="lt1" tx1="dk1" bg2="lt2" tx2="dk2" accent1="accent1" accent2="accent2" accent3="accent3" accent4="accent4" accent5="accent5" accent6="accent6" hlink="hlink" folHlink="folHlink"/>
    </a:extraClrScheme>
    <a:extraClrScheme>
      <a:clrScheme name="">
        <a:dk1>
          <a:srgbClr val="FFFFFF"/>
        </a:dk1>
        <a:lt1>
          <a:srgbClr val="666699"/>
        </a:lt1>
        <a:dk2>
          <a:srgbClr val="FFFFFF"/>
        </a:dk2>
        <a:lt2>
          <a:srgbClr val="3E3E5C"/>
        </a:lt2>
        <a:accent1>
          <a:srgbClr val="60597B"/>
        </a:accent1>
        <a:accent2>
          <a:srgbClr val="6666FF"/>
        </a:accent2>
        <a:accent3>
          <a:srgbClr val="B9B9CA"/>
        </a:accent3>
        <a:accent4>
          <a:srgbClr val="DCDCDC"/>
        </a:accent4>
        <a:accent5>
          <a:srgbClr val="B7B5BF"/>
        </a:accent5>
        <a:accent6>
          <a:srgbClr val="5B5BE5"/>
        </a:accent6>
        <a:hlink>
          <a:srgbClr val="99CCFF"/>
        </a:hlink>
        <a:folHlink>
          <a:srgbClr val="FFFF99"/>
        </a:folHlink>
      </a:clrScheme>
      <a:clrMap bg1="lt1" tx1="dk1" bg2="lt2" tx2="dk2" accent1="accent1" accent2="accent2" accent3="accent3" accent4="accent4" accent5="accent5" accent6="accent6" hlink="hlink" folHlink="folHlink"/>
    </a:extraClrScheme>
    <a:extraClrScheme>
      <a:clrScheme name="">
        <a:dk1>
          <a:srgbClr val="FFFFFF"/>
        </a:dk1>
        <a:lt1>
          <a:srgbClr val="523E26"/>
        </a:lt1>
        <a:dk2>
          <a:srgbClr val="DFC08D"/>
        </a:dk2>
        <a:lt2>
          <a:srgbClr val="2D2015"/>
        </a:lt2>
        <a:accent1>
          <a:srgbClr val="8C7B70"/>
        </a:accent1>
        <a:accent2>
          <a:srgbClr val="8F5F2F"/>
        </a:accent2>
        <a:accent3>
          <a:srgbClr val="B3AFAB"/>
        </a:accent3>
        <a:accent4>
          <a:srgbClr val="DCDCDC"/>
        </a:accent4>
        <a:accent5>
          <a:srgbClr val="C5BFBC"/>
        </a:accent5>
        <a:accent6>
          <a:srgbClr val="805529"/>
        </a:accent6>
        <a:hlink>
          <a:srgbClr val="CCB400"/>
        </a:hlink>
        <a:folHlink>
          <a:srgbClr val="8C9EA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4_默认设计模板">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9EDEE"/>
      </a:accent5>
      <a:accent6>
        <a:srgbClr val="2D2D89"/>
      </a:accent6>
      <a:hlink>
        <a:srgbClr val="009999"/>
      </a:hlink>
      <a:folHlink>
        <a:srgbClr val="99CC00"/>
      </a:folHlink>
    </a:clrScheme>
    <a:fontScheme name="">
      <a:majorFont>
        <a:latin typeface="Arial"/>
        <a:ea typeface="宋体"/>
        <a:cs typeface=""/>
      </a:majorFont>
      <a:minorFont>
        <a:latin typeface="Arial"/>
        <a:ea typeface="宋体"/>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raClrSchemeLst>
    <a:extraClrScheme>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9EDEE"/>
        </a:accent5>
        <a:accent6>
          <a:srgbClr val="2D2D89"/>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4"/>
        </a:accent5>
        <a:accent6>
          <a:srgbClr val="E5895B"/>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7B7E5"/>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
        <a:dk1>
          <a:srgbClr val="000000"/>
        </a:dk1>
        <a:lt1>
          <a:srgbClr val="DEF6F1"/>
        </a:lt1>
        <a:dk2>
          <a:srgbClr val="000000"/>
        </a:dk2>
        <a:lt2>
          <a:srgbClr val="969696"/>
        </a:lt2>
        <a:accent1>
          <a:srgbClr val="FFFFFF"/>
        </a:accent1>
        <a:accent2>
          <a:srgbClr val="8DC6FF"/>
        </a:accent2>
        <a:accent3>
          <a:srgbClr val="EBFAF7"/>
        </a:accent3>
        <a:accent4>
          <a:srgbClr val="000000"/>
        </a:accent4>
        <a:accent5>
          <a:srgbClr val="FFFFFF"/>
        </a:accent5>
        <a:accent6>
          <a:srgbClr val="7EB1E5"/>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7B7"/>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
        <a:dk1>
          <a:srgbClr val="FFFFFF"/>
        </a:dk1>
        <a:lt1>
          <a:srgbClr val="008080"/>
        </a:lt1>
        <a:dk2>
          <a:srgbClr val="FFFF99"/>
        </a:dk2>
        <a:lt2>
          <a:srgbClr val="005A58"/>
        </a:lt2>
        <a:accent1>
          <a:srgbClr val="006462"/>
        </a:accent1>
        <a:accent2>
          <a:srgbClr val="6D6FC7"/>
        </a:accent2>
        <a:accent3>
          <a:srgbClr val="AAC1C1"/>
        </a:accent3>
        <a:accent4>
          <a:srgbClr val="DCDCDC"/>
        </a:accent4>
        <a:accent5>
          <a:srgbClr val="AAB8B8"/>
        </a:accent5>
        <a:accent6>
          <a:srgbClr val="6163B2"/>
        </a:accent6>
        <a:hlink>
          <a:srgbClr val="00FFFF"/>
        </a:hlink>
        <a:folHlink>
          <a:srgbClr val="00FF00"/>
        </a:folHlink>
      </a:clrScheme>
      <a:clrMap bg1="lt1" tx1="dk1" bg2="lt2" tx2="dk2" accent1="accent1" accent2="accent2" accent3="accent3" accent4="accent4" accent5="accent5" accent6="accent6" hlink="hlink" folHlink="folHlink"/>
    </a:extraClrScheme>
    <a:extraClrScheme>
      <a:clrScheme name="">
        <a:dk1>
          <a:srgbClr val="FFFFFF"/>
        </a:dk1>
        <a:lt1>
          <a:srgbClr val="800000"/>
        </a:lt1>
        <a:dk2>
          <a:srgbClr val="DFD293"/>
        </a:dk2>
        <a:lt2>
          <a:srgbClr val="5C1F00"/>
        </a:lt2>
        <a:accent1>
          <a:srgbClr val="CC3300"/>
        </a:accent1>
        <a:accent2>
          <a:srgbClr val="BE7960"/>
        </a:accent2>
        <a:accent3>
          <a:srgbClr val="C1AAAA"/>
        </a:accent3>
        <a:accent4>
          <a:srgbClr val="DCDCDC"/>
        </a:accent4>
        <a:accent5>
          <a:srgbClr val="E2ADAA"/>
        </a:accent5>
        <a:accent6>
          <a:srgbClr val="AA6C55"/>
        </a:accent6>
        <a:hlink>
          <a:srgbClr val="FFFF99"/>
        </a:hlink>
        <a:folHlink>
          <a:srgbClr val="D3A219"/>
        </a:folHlink>
      </a:clrScheme>
      <a:clrMap bg1="lt1" tx1="dk1" bg2="lt2" tx2="dk2" accent1="accent1" accent2="accent2" accent3="accent3" accent4="accent4" accent5="accent5" accent6="accent6" hlink="hlink" folHlink="folHlink"/>
    </a:extraClrScheme>
    <a:extraClrScheme>
      <a:clrScheme name="">
        <a:dk1>
          <a:srgbClr val="FFFFFF"/>
        </a:dk1>
        <a:lt1>
          <a:srgbClr val="000099"/>
        </a:lt1>
        <a:dk2>
          <a:srgbClr val="CCFFFF"/>
        </a:dk2>
        <a:lt2>
          <a:srgbClr val="003366"/>
        </a:lt2>
        <a:accent1>
          <a:srgbClr val="3366CC"/>
        </a:accent1>
        <a:accent2>
          <a:srgbClr val="00B000"/>
        </a:accent2>
        <a:accent3>
          <a:srgbClr val="AAAACA"/>
        </a:accent3>
        <a:accent4>
          <a:srgbClr val="DCDCDC"/>
        </a:accent4>
        <a:accent5>
          <a:srgbClr val="ADB9E2"/>
        </a:accent5>
        <a:accent6>
          <a:srgbClr val="009D00"/>
        </a:accent6>
        <a:hlink>
          <a:srgbClr val="66CCFF"/>
        </a:hlink>
        <a:folHlink>
          <a:srgbClr val="FFE701"/>
        </a:folHlink>
      </a:clrScheme>
      <a:clrMap bg1="lt1" tx1="dk1" bg2="lt2" tx2="dk2" accent1="accent1" accent2="accent2" accent3="accent3" accent4="accent4" accent5="accent5" accent6="accent6" hlink="hlink" folHlink="folHlink"/>
    </a:extraClrScheme>
    <a:extraClrScheme>
      <a:clrScheme name="">
        <a:dk1>
          <a:srgbClr val="FFFFFF"/>
        </a:dk1>
        <a:lt1>
          <a:srgbClr val="000000"/>
        </a:lt1>
        <a:dk2>
          <a:srgbClr val="E3EBF1"/>
        </a:dk2>
        <a:lt2>
          <a:srgbClr val="336699"/>
        </a:lt2>
        <a:accent1>
          <a:srgbClr val="003399"/>
        </a:accent1>
        <a:accent2>
          <a:srgbClr val="468A4B"/>
        </a:accent2>
        <a:accent3>
          <a:srgbClr val="AAAAAA"/>
        </a:accent3>
        <a:accent4>
          <a:srgbClr val="DCDCDC"/>
        </a:accent4>
        <a:accent5>
          <a:srgbClr val="AAADCA"/>
        </a:accent5>
        <a:accent6>
          <a:srgbClr val="3E7B43"/>
        </a:accent6>
        <a:hlink>
          <a:srgbClr val="66CCFF"/>
        </a:hlink>
        <a:folHlink>
          <a:srgbClr val="F0E500"/>
        </a:folHlink>
      </a:clrScheme>
      <a:clrMap bg1="lt1" tx1="dk1" bg2="lt2" tx2="dk2" accent1="accent1" accent2="accent2" accent3="accent3" accent4="accent4" accent5="accent5" accent6="accent6" hlink="hlink" folHlink="folHlink"/>
    </a:extraClrScheme>
    <a:extraClrScheme>
      <a:clrScheme name="">
        <a:dk1>
          <a:srgbClr val="FFFFFF"/>
        </a:dk1>
        <a:lt1>
          <a:srgbClr val="686B5D"/>
        </a:lt1>
        <a:dk2>
          <a:srgbClr val="D1D1CB"/>
        </a:dk2>
        <a:lt2>
          <a:srgbClr val="777777"/>
        </a:lt2>
        <a:accent1>
          <a:srgbClr val="909082"/>
        </a:accent1>
        <a:accent2>
          <a:srgbClr val="809EA8"/>
        </a:accent2>
        <a:accent3>
          <a:srgbClr val="B9BAB6"/>
        </a:accent3>
        <a:accent4>
          <a:srgbClr val="DCDCDC"/>
        </a:accent4>
        <a:accent5>
          <a:srgbClr val="C7C7C1"/>
        </a:accent5>
        <a:accent6>
          <a:srgbClr val="728D96"/>
        </a:accent6>
        <a:hlink>
          <a:srgbClr val="FFCC66"/>
        </a:hlink>
        <a:folHlink>
          <a:srgbClr val="E9DCB9"/>
        </a:folHlink>
      </a:clrScheme>
      <a:clrMap bg1="lt1" tx1="dk1" bg2="lt2" tx2="dk2" accent1="accent1" accent2="accent2" accent3="accent3" accent4="accent4" accent5="accent5" accent6="accent6" hlink="hlink" folHlink="folHlink"/>
    </a:extraClrScheme>
    <a:extraClrScheme>
      <a:clrScheme name="">
        <a:dk1>
          <a:srgbClr val="FFFFFF"/>
        </a:dk1>
        <a:lt1>
          <a:srgbClr val="666699"/>
        </a:lt1>
        <a:dk2>
          <a:srgbClr val="FFFFFF"/>
        </a:dk2>
        <a:lt2>
          <a:srgbClr val="3E3E5C"/>
        </a:lt2>
        <a:accent1>
          <a:srgbClr val="60597B"/>
        </a:accent1>
        <a:accent2>
          <a:srgbClr val="6666FF"/>
        </a:accent2>
        <a:accent3>
          <a:srgbClr val="B9B9CA"/>
        </a:accent3>
        <a:accent4>
          <a:srgbClr val="DCDCDC"/>
        </a:accent4>
        <a:accent5>
          <a:srgbClr val="B7B5BF"/>
        </a:accent5>
        <a:accent6>
          <a:srgbClr val="5B5BE5"/>
        </a:accent6>
        <a:hlink>
          <a:srgbClr val="99CCFF"/>
        </a:hlink>
        <a:folHlink>
          <a:srgbClr val="FFFF99"/>
        </a:folHlink>
      </a:clrScheme>
      <a:clrMap bg1="lt1" tx1="dk1" bg2="lt2" tx2="dk2" accent1="accent1" accent2="accent2" accent3="accent3" accent4="accent4" accent5="accent5" accent6="accent6" hlink="hlink" folHlink="folHlink"/>
    </a:extraClrScheme>
    <a:extraClrScheme>
      <a:clrScheme name="">
        <a:dk1>
          <a:srgbClr val="FFFFFF"/>
        </a:dk1>
        <a:lt1>
          <a:srgbClr val="523E26"/>
        </a:lt1>
        <a:dk2>
          <a:srgbClr val="DFC08D"/>
        </a:dk2>
        <a:lt2>
          <a:srgbClr val="2D2015"/>
        </a:lt2>
        <a:accent1>
          <a:srgbClr val="8C7B70"/>
        </a:accent1>
        <a:accent2>
          <a:srgbClr val="8F5F2F"/>
        </a:accent2>
        <a:accent3>
          <a:srgbClr val="B3AFAB"/>
        </a:accent3>
        <a:accent4>
          <a:srgbClr val="DCDCDC"/>
        </a:accent4>
        <a:accent5>
          <a:srgbClr val="C5BFBC"/>
        </a:accent5>
        <a:accent6>
          <a:srgbClr val="805529"/>
        </a:accent6>
        <a:hlink>
          <a:srgbClr val="CCB400"/>
        </a:hlink>
        <a:folHlink>
          <a:srgbClr val="8C9EA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2_默认设计模板">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9EDEE"/>
      </a:accent5>
      <a:accent6>
        <a:srgbClr val="2D2D89"/>
      </a:accent6>
      <a:hlink>
        <a:srgbClr val="009999"/>
      </a:hlink>
      <a:folHlink>
        <a:srgbClr val="99CC00"/>
      </a:folHlink>
    </a:clrScheme>
    <a:fontScheme name="">
      <a:majorFont>
        <a:latin typeface="Arial"/>
        <a:ea typeface="宋体"/>
        <a:cs typeface=""/>
      </a:majorFont>
      <a:minorFont>
        <a:latin typeface="Arial"/>
        <a:ea typeface="宋体"/>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raClrSchemeLst>
    <a:extraClrScheme>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9EDEE"/>
        </a:accent5>
        <a:accent6>
          <a:srgbClr val="2D2D89"/>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4"/>
        </a:accent5>
        <a:accent6>
          <a:srgbClr val="E5895B"/>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7B7E5"/>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
        <a:dk1>
          <a:srgbClr val="000000"/>
        </a:dk1>
        <a:lt1>
          <a:srgbClr val="DEF6F1"/>
        </a:lt1>
        <a:dk2>
          <a:srgbClr val="000000"/>
        </a:dk2>
        <a:lt2>
          <a:srgbClr val="969696"/>
        </a:lt2>
        <a:accent1>
          <a:srgbClr val="FFFFFF"/>
        </a:accent1>
        <a:accent2>
          <a:srgbClr val="8DC6FF"/>
        </a:accent2>
        <a:accent3>
          <a:srgbClr val="EBFAF7"/>
        </a:accent3>
        <a:accent4>
          <a:srgbClr val="000000"/>
        </a:accent4>
        <a:accent5>
          <a:srgbClr val="FFFFFF"/>
        </a:accent5>
        <a:accent6>
          <a:srgbClr val="7EB1E5"/>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7B7"/>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
        <a:dk1>
          <a:srgbClr val="FFFFFF"/>
        </a:dk1>
        <a:lt1>
          <a:srgbClr val="008080"/>
        </a:lt1>
        <a:dk2>
          <a:srgbClr val="FFFF99"/>
        </a:dk2>
        <a:lt2>
          <a:srgbClr val="005A58"/>
        </a:lt2>
        <a:accent1>
          <a:srgbClr val="006462"/>
        </a:accent1>
        <a:accent2>
          <a:srgbClr val="6D6FC7"/>
        </a:accent2>
        <a:accent3>
          <a:srgbClr val="AAC1C1"/>
        </a:accent3>
        <a:accent4>
          <a:srgbClr val="DCDCDC"/>
        </a:accent4>
        <a:accent5>
          <a:srgbClr val="AAB8B8"/>
        </a:accent5>
        <a:accent6>
          <a:srgbClr val="6163B2"/>
        </a:accent6>
        <a:hlink>
          <a:srgbClr val="00FFFF"/>
        </a:hlink>
        <a:folHlink>
          <a:srgbClr val="00FF00"/>
        </a:folHlink>
      </a:clrScheme>
      <a:clrMap bg1="lt1" tx1="dk1" bg2="lt2" tx2="dk2" accent1="accent1" accent2="accent2" accent3="accent3" accent4="accent4" accent5="accent5" accent6="accent6" hlink="hlink" folHlink="folHlink"/>
    </a:extraClrScheme>
    <a:extraClrScheme>
      <a:clrScheme name="">
        <a:dk1>
          <a:srgbClr val="FFFFFF"/>
        </a:dk1>
        <a:lt1>
          <a:srgbClr val="800000"/>
        </a:lt1>
        <a:dk2>
          <a:srgbClr val="DFD293"/>
        </a:dk2>
        <a:lt2>
          <a:srgbClr val="5C1F00"/>
        </a:lt2>
        <a:accent1>
          <a:srgbClr val="CC3300"/>
        </a:accent1>
        <a:accent2>
          <a:srgbClr val="BE7960"/>
        </a:accent2>
        <a:accent3>
          <a:srgbClr val="C1AAAA"/>
        </a:accent3>
        <a:accent4>
          <a:srgbClr val="DCDCDC"/>
        </a:accent4>
        <a:accent5>
          <a:srgbClr val="E2ADAA"/>
        </a:accent5>
        <a:accent6>
          <a:srgbClr val="AA6C55"/>
        </a:accent6>
        <a:hlink>
          <a:srgbClr val="FFFF99"/>
        </a:hlink>
        <a:folHlink>
          <a:srgbClr val="D3A219"/>
        </a:folHlink>
      </a:clrScheme>
      <a:clrMap bg1="lt1" tx1="dk1" bg2="lt2" tx2="dk2" accent1="accent1" accent2="accent2" accent3="accent3" accent4="accent4" accent5="accent5" accent6="accent6" hlink="hlink" folHlink="folHlink"/>
    </a:extraClrScheme>
    <a:extraClrScheme>
      <a:clrScheme name="">
        <a:dk1>
          <a:srgbClr val="FFFFFF"/>
        </a:dk1>
        <a:lt1>
          <a:srgbClr val="000099"/>
        </a:lt1>
        <a:dk2>
          <a:srgbClr val="CCFFFF"/>
        </a:dk2>
        <a:lt2>
          <a:srgbClr val="003366"/>
        </a:lt2>
        <a:accent1>
          <a:srgbClr val="3366CC"/>
        </a:accent1>
        <a:accent2>
          <a:srgbClr val="00B000"/>
        </a:accent2>
        <a:accent3>
          <a:srgbClr val="AAAACA"/>
        </a:accent3>
        <a:accent4>
          <a:srgbClr val="DCDCDC"/>
        </a:accent4>
        <a:accent5>
          <a:srgbClr val="ADB9E2"/>
        </a:accent5>
        <a:accent6>
          <a:srgbClr val="009D00"/>
        </a:accent6>
        <a:hlink>
          <a:srgbClr val="66CCFF"/>
        </a:hlink>
        <a:folHlink>
          <a:srgbClr val="FFE701"/>
        </a:folHlink>
      </a:clrScheme>
      <a:clrMap bg1="lt1" tx1="dk1" bg2="lt2" tx2="dk2" accent1="accent1" accent2="accent2" accent3="accent3" accent4="accent4" accent5="accent5" accent6="accent6" hlink="hlink" folHlink="folHlink"/>
    </a:extraClrScheme>
    <a:extraClrScheme>
      <a:clrScheme name="">
        <a:dk1>
          <a:srgbClr val="FFFFFF"/>
        </a:dk1>
        <a:lt1>
          <a:srgbClr val="000000"/>
        </a:lt1>
        <a:dk2>
          <a:srgbClr val="E3EBF1"/>
        </a:dk2>
        <a:lt2>
          <a:srgbClr val="336699"/>
        </a:lt2>
        <a:accent1>
          <a:srgbClr val="003399"/>
        </a:accent1>
        <a:accent2>
          <a:srgbClr val="468A4B"/>
        </a:accent2>
        <a:accent3>
          <a:srgbClr val="AAAAAA"/>
        </a:accent3>
        <a:accent4>
          <a:srgbClr val="DCDCDC"/>
        </a:accent4>
        <a:accent5>
          <a:srgbClr val="AAADCA"/>
        </a:accent5>
        <a:accent6>
          <a:srgbClr val="3E7B43"/>
        </a:accent6>
        <a:hlink>
          <a:srgbClr val="66CCFF"/>
        </a:hlink>
        <a:folHlink>
          <a:srgbClr val="F0E500"/>
        </a:folHlink>
      </a:clrScheme>
      <a:clrMap bg1="lt1" tx1="dk1" bg2="lt2" tx2="dk2" accent1="accent1" accent2="accent2" accent3="accent3" accent4="accent4" accent5="accent5" accent6="accent6" hlink="hlink" folHlink="folHlink"/>
    </a:extraClrScheme>
    <a:extraClrScheme>
      <a:clrScheme name="">
        <a:dk1>
          <a:srgbClr val="FFFFFF"/>
        </a:dk1>
        <a:lt1>
          <a:srgbClr val="686B5D"/>
        </a:lt1>
        <a:dk2>
          <a:srgbClr val="D1D1CB"/>
        </a:dk2>
        <a:lt2>
          <a:srgbClr val="777777"/>
        </a:lt2>
        <a:accent1>
          <a:srgbClr val="909082"/>
        </a:accent1>
        <a:accent2>
          <a:srgbClr val="809EA8"/>
        </a:accent2>
        <a:accent3>
          <a:srgbClr val="B9BAB6"/>
        </a:accent3>
        <a:accent4>
          <a:srgbClr val="DCDCDC"/>
        </a:accent4>
        <a:accent5>
          <a:srgbClr val="C7C7C1"/>
        </a:accent5>
        <a:accent6>
          <a:srgbClr val="728D96"/>
        </a:accent6>
        <a:hlink>
          <a:srgbClr val="FFCC66"/>
        </a:hlink>
        <a:folHlink>
          <a:srgbClr val="E9DCB9"/>
        </a:folHlink>
      </a:clrScheme>
      <a:clrMap bg1="lt1" tx1="dk1" bg2="lt2" tx2="dk2" accent1="accent1" accent2="accent2" accent3="accent3" accent4="accent4" accent5="accent5" accent6="accent6" hlink="hlink" folHlink="folHlink"/>
    </a:extraClrScheme>
    <a:extraClrScheme>
      <a:clrScheme name="">
        <a:dk1>
          <a:srgbClr val="FFFFFF"/>
        </a:dk1>
        <a:lt1>
          <a:srgbClr val="666699"/>
        </a:lt1>
        <a:dk2>
          <a:srgbClr val="FFFFFF"/>
        </a:dk2>
        <a:lt2>
          <a:srgbClr val="3E3E5C"/>
        </a:lt2>
        <a:accent1>
          <a:srgbClr val="60597B"/>
        </a:accent1>
        <a:accent2>
          <a:srgbClr val="6666FF"/>
        </a:accent2>
        <a:accent3>
          <a:srgbClr val="B9B9CA"/>
        </a:accent3>
        <a:accent4>
          <a:srgbClr val="DCDCDC"/>
        </a:accent4>
        <a:accent5>
          <a:srgbClr val="B7B5BF"/>
        </a:accent5>
        <a:accent6>
          <a:srgbClr val="5B5BE5"/>
        </a:accent6>
        <a:hlink>
          <a:srgbClr val="99CCFF"/>
        </a:hlink>
        <a:folHlink>
          <a:srgbClr val="FFFF99"/>
        </a:folHlink>
      </a:clrScheme>
      <a:clrMap bg1="lt1" tx1="dk1" bg2="lt2" tx2="dk2" accent1="accent1" accent2="accent2" accent3="accent3" accent4="accent4" accent5="accent5" accent6="accent6" hlink="hlink" folHlink="folHlink"/>
    </a:extraClrScheme>
    <a:extraClrScheme>
      <a:clrScheme name="">
        <a:dk1>
          <a:srgbClr val="FFFFFF"/>
        </a:dk1>
        <a:lt1>
          <a:srgbClr val="523E26"/>
        </a:lt1>
        <a:dk2>
          <a:srgbClr val="DFC08D"/>
        </a:dk2>
        <a:lt2>
          <a:srgbClr val="2D2015"/>
        </a:lt2>
        <a:accent1>
          <a:srgbClr val="8C7B70"/>
        </a:accent1>
        <a:accent2>
          <a:srgbClr val="8F5F2F"/>
        </a:accent2>
        <a:accent3>
          <a:srgbClr val="B3AFAB"/>
        </a:accent3>
        <a:accent4>
          <a:srgbClr val="DCDCDC"/>
        </a:accent4>
        <a:accent5>
          <a:srgbClr val="C5BFBC"/>
        </a:accent5>
        <a:accent6>
          <a:srgbClr val="805529"/>
        </a:accent6>
        <a:hlink>
          <a:srgbClr val="CCB400"/>
        </a:hlink>
        <a:folHlink>
          <a:srgbClr val="8C9EA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3_默认设计模板">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9EDEE"/>
      </a:accent5>
      <a:accent6>
        <a:srgbClr val="2D2D89"/>
      </a:accent6>
      <a:hlink>
        <a:srgbClr val="009999"/>
      </a:hlink>
      <a:folHlink>
        <a:srgbClr val="99CC00"/>
      </a:folHlink>
    </a:clrScheme>
    <a:fontScheme name="">
      <a:majorFont>
        <a:latin typeface="Arial"/>
        <a:ea typeface="宋体"/>
        <a:cs typeface=""/>
      </a:majorFont>
      <a:minorFont>
        <a:latin typeface="Arial"/>
        <a:ea typeface="宋体"/>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raClrSchemeLst>
    <a:extraClrScheme>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9EDEE"/>
        </a:accent5>
        <a:accent6>
          <a:srgbClr val="2D2D89"/>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4"/>
        </a:accent5>
        <a:accent6>
          <a:srgbClr val="E5895B"/>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7B7E5"/>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
        <a:dk1>
          <a:srgbClr val="000000"/>
        </a:dk1>
        <a:lt1>
          <a:srgbClr val="DEF6F1"/>
        </a:lt1>
        <a:dk2>
          <a:srgbClr val="000000"/>
        </a:dk2>
        <a:lt2>
          <a:srgbClr val="969696"/>
        </a:lt2>
        <a:accent1>
          <a:srgbClr val="FFFFFF"/>
        </a:accent1>
        <a:accent2>
          <a:srgbClr val="8DC6FF"/>
        </a:accent2>
        <a:accent3>
          <a:srgbClr val="EBFAF7"/>
        </a:accent3>
        <a:accent4>
          <a:srgbClr val="000000"/>
        </a:accent4>
        <a:accent5>
          <a:srgbClr val="FFFFFF"/>
        </a:accent5>
        <a:accent6>
          <a:srgbClr val="7EB1E5"/>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7B7"/>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
        <a:dk1>
          <a:srgbClr val="FFFFFF"/>
        </a:dk1>
        <a:lt1>
          <a:srgbClr val="008080"/>
        </a:lt1>
        <a:dk2>
          <a:srgbClr val="FFFF99"/>
        </a:dk2>
        <a:lt2>
          <a:srgbClr val="005A58"/>
        </a:lt2>
        <a:accent1>
          <a:srgbClr val="006462"/>
        </a:accent1>
        <a:accent2>
          <a:srgbClr val="6D6FC7"/>
        </a:accent2>
        <a:accent3>
          <a:srgbClr val="AAC1C1"/>
        </a:accent3>
        <a:accent4>
          <a:srgbClr val="DCDCDC"/>
        </a:accent4>
        <a:accent5>
          <a:srgbClr val="AAB8B8"/>
        </a:accent5>
        <a:accent6>
          <a:srgbClr val="6163B2"/>
        </a:accent6>
        <a:hlink>
          <a:srgbClr val="00FFFF"/>
        </a:hlink>
        <a:folHlink>
          <a:srgbClr val="00FF00"/>
        </a:folHlink>
      </a:clrScheme>
      <a:clrMap bg1="lt1" tx1="dk1" bg2="lt2" tx2="dk2" accent1="accent1" accent2="accent2" accent3="accent3" accent4="accent4" accent5="accent5" accent6="accent6" hlink="hlink" folHlink="folHlink"/>
    </a:extraClrScheme>
    <a:extraClrScheme>
      <a:clrScheme name="">
        <a:dk1>
          <a:srgbClr val="FFFFFF"/>
        </a:dk1>
        <a:lt1>
          <a:srgbClr val="800000"/>
        </a:lt1>
        <a:dk2>
          <a:srgbClr val="DFD293"/>
        </a:dk2>
        <a:lt2>
          <a:srgbClr val="5C1F00"/>
        </a:lt2>
        <a:accent1>
          <a:srgbClr val="CC3300"/>
        </a:accent1>
        <a:accent2>
          <a:srgbClr val="BE7960"/>
        </a:accent2>
        <a:accent3>
          <a:srgbClr val="C1AAAA"/>
        </a:accent3>
        <a:accent4>
          <a:srgbClr val="DCDCDC"/>
        </a:accent4>
        <a:accent5>
          <a:srgbClr val="E2ADAA"/>
        </a:accent5>
        <a:accent6>
          <a:srgbClr val="AA6C55"/>
        </a:accent6>
        <a:hlink>
          <a:srgbClr val="FFFF99"/>
        </a:hlink>
        <a:folHlink>
          <a:srgbClr val="D3A219"/>
        </a:folHlink>
      </a:clrScheme>
      <a:clrMap bg1="lt1" tx1="dk1" bg2="lt2" tx2="dk2" accent1="accent1" accent2="accent2" accent3="accent3" accent4="accent4" accent5="accent5" accent6="accent6" hlink="hlink" folHlink="folHlink"/>
    </a:extraClrScheme>
    <a:extraClrScheme>
      <a:clrScheme name="">
        <a:dk1>
          <a:srgbClr val="FFFFFF"/>
        </a:dk1>
        <a:lt1>
          <a:srgbClr val="000099"/>
        </a:lt1>
        <a:dk2>
          <a:srgbClr val="CCFFFF"/>
        </a:dk2>
        <a:lt2>
          <a:srgbClr val="003366"/>
        </a:lt2>
        <a:accent1>
          <a:srgbClr val="3366CC"/>
        </a:accent1>
        <a:accent2>
          <a:srgbClr val="00B000"/>
        </a:accent2>
        <a:accent3>
          <a:srgbClr val="AAAACA"/>
        </a:accent3>
        <a:accent4>
          <a:srgbClr val="DCDCDC"/>
        </a:accent4>
        <a:accent5>
          <a:srgbClr val="ADB9E2"/>
        </a:accent5>
        <a:accent6>
          <a:srgbClr val="009D00"/>
        </a:accent6>
        <a:hlink>
          <a:srgbClr val="66CCFF"/>
        </a:hlink>
        <a:folHlink>
          <a:srgbClr val="FFE701"/>
        </a:folHlink>
      </a:clrScheme>
      <a:clrMap bg1="lt1" tx1="dk1" bg2="lt2" tx2="dk2" accent1="accent1" accent2="accent2" accent3="accent3" accent4="accent4" accent5="accent5" accent6="accent6" hlink="hlink" folHlink="folHlink"/>
    </a:extraClrScheme>
    <a:extraClrScheme>
      <a:clrScheme name="">
        <a:dk1>
          <a:srgbClr val="FFFFFF"/>
        </a:dk1>
        <a:lt1>
          <a:srgbClr val="000000"/>
        </a:lt1>
        <a:dk2>
          <a:srgbClr val="E3EBF1"/>
        </a:dk2>
        <a:lt2>
          <a:srgbClr val="336699"/>
        </a:lt2>
        <a:accent1>
          <a:srgbClr val="003399"/>
        </a:accent1>
        <a:accent2>
          <a:srgbClr val="468A4B"/>
        </a:accent2>
        <a:accent3>
          <a:srgbClr val="AAAAAA"/>
        </a:accent3>
        <a:accent4>
          <a:srgbClr val="DCDCDC"/>
        </a:accent4>
        <a:accent5>
          <a:srgbClr val="AAADCA"/>
        </a:accent5>
        <a:accent6>
          <a:srgbClr val="3E7B43"/>
        </a:accent6>
        <a:hlink>
          <a:srgbClr val="66CCFF"/>
        </a:hlink>
        <a:folHlink>
          <a:srgbClr val="F0E500"/>
        </a:folHlink>
      </a:clrScheme>
      <a:clrMap bg1="lt1" tx1="dk1" bg2="lt2" tx2="dk2" accent1="accent1" accent2="accent2" accent3="accent3" accent4="accent4" accent5="accent5" accent6="accent6" hlink="hlink" folHlink="folHlink"/>
    </a:extraClrScheme>
    <a:extraClrScheme>
      <a:clrScheme name="">
        <a:dk1>
          <a:srgbClr val="FFFFFF"/>
        </a:dk1>
        <a:lt1>
          <a:srgbClr val="686B5D"/>
        </a:lt1>
        <a:dk2>
          <a:srgbClr val="D1D1CB"/>
        </a:dk2>
        <a:lt2>
          <a:srgbClr val="777777"/>
        </a:lt2>
        <a:accent1>
          <a:srgbClr val="909082"/>
        </a:accent1>
        <a:accent2>
          <a:srgbClr val="809EA8"/>
        </a:accent2>
        <a:accent3>
          <a:srgbClr val="B9BAB6"/>
        </a:accent3>
        <a:accent4>
          <a:srgbClr val="DCDCDC"/>
        </a:accent4>
        <a:accent5>
          <a:srgbClr val="C7C7C1"/>
        </a:accent5>
        <a:accent6>
          <a:srgbClr val="728D96"/>
        </a:accent6>
        <a:hlink>
          <a:srgbClr val="FFCC66"/>
        </a:hlink>
        <a:folHlink>
          <a:srgbClr val="E9DCB9"/>
        </a:folHlink>
      </a:clrScheme>
      <a:clrMap bg1="lt1" tx1="dk1" bg2="lt2" tx2="dk2" accent1="accent1" accent2="accent2" accent3="accent3" accent4="accent4" accent5="accent5" accent6="accent6" hlink="hlink" folHlink="folHlink"/>
    </a:extraClrScheme>
    <a:extraClrScheme>
      <a:clrScheme name="">
        <a:dk1>
          <a:srgbClr val="FFFFFF"/>
        </a:dk1>
        <a:lt1>
          <a:srgbClr val="666699"/>
        </a:lt1>
        <a:dk2>
          <a:srgbClr val="FFFFFF"/>
        </a:dk2>
        <a:lt2>
          <a:srgbClr val="3E3E5C"/>
        </a:lt2>
        <a:accent1>
          <a:srgbClr val="60597B"/>
        </a:accent1>
        <a:accent2>
          <a:srgbClr val="6666FF"/>
        </a:accent2>
        <a:accent3>
          <a:srgbClr val="B9B9CA"/>
        </a:accent3>
        <a:accent4>
          <a:srgbClr val="DCDCDC"/>
        </a:accent4>
        <a:accent5>
          <a:srgbClr val="B7B5BF"/>
        </a:accent5>
        <a:accent6>
          <a:srgbClr val="5B5BE5"/>
        </a:accent6>
        <a:hlink>
          <a:srgbClr val="99CCFF"/>
        </a:hlink>
        <a:folHlink>
          <a:srgbClr val="FFFF99"/>
        </a:folHlink>
      </a:clrScheme>
      <a:clrMap bg1="lt1" tx1="dk1" bg2="lt2" tx2="dk2" accent1="accent1" accent2="accent2" accent3="accent3" accent4="accent4" accent5="accent5" accent6="accent6" hlink="hlink" folHlink="folHlink"/>
    </a:extraClrScheme>
    <a:extraClrScheme>
      <a:clrScheme name="">
        <a:dk1>
          <a:srgbClr val="FFFFFF"/>
        </a:dk1>
        <a:lt1>
          <a:srgbClr val="523E26"/>
        </a:lt1>
        <a:dk2>
          <a:srgbClr val="DFC08D"/>
        </a:dk2>
        <a:lt2>
          <a:srgbClr val="2D2015"/>
        </a:lt2>
        <a:accent1>
          <a:srgbClr val="8C7B70"/>
        </a:accent1>
        <a:accent2>
          <a:srgbClr val="8F5F2F"/>
        </a:accent2>
        <a:accent3>
          <a:srgbClr val="B3AFAB"/>
        </a:accent3>
        <a:accent4>
          <a:srgbClr val="DCDCDC"/>
        </a:accent4>
        <a:accent5>
          <a:srgbClr val="C5BFBC"/>
        </a:accent5>
        <a:accent6>
          <a:srgbClr val="805529"/>
        </a:accent6>
        <a:hlink>
          <a:srgbClr val="CCB400"/>
        </a:hlink>
        <a:folHlink>
          <a:srgbClr val="8C9EA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3001</Words>
  <Application>WPS 演示</Application>
  <PresentationFormat>宽屏</PresentationFormat>
  <Paragraphs>265</Paragraphs>
  <Slides>23</Slides>
  <Notes>0</Notes>
  <HiddenSlides>0</HiddenSlides>
  <MMClips>0</MMClips>
  <ScaleCrop>false</ScaleCrop>
  <HeadingPairs>
    <vt:vector size="6" baseType="variant">
      <vt:variant>
        <vt:lpstr>已用的字体</vt:lpstr>
      </vt:variant>
      <vt:variant>
        <vt:i4>10</vt:i4>
      </vt:variant>
      <vt:variant>
        <vt:lpstr>主题</vt:lpstr>
      </vt:variant>
      <vt:variant>
        <vt:i4>5</vt:i4>
      </vt:variant>
      <vt:variant>
        <vt:lpstr>幻灯片标题</vt:lpstr>
      </vt:variant>
      <vt:variant>
        <vt:i4>23</vt:i4>
      </vt:variant>
    </vt:vector>
  </HeadingPairs>
  <TitlesOfParts>
    <vt:vector size="38" baseType="lpstr">
      <vt:lpstr>Arial</vt:lpstr>
      <vt:lpstr>宋体</vt:lpstr>
      <vt:lpstr>Wingdings</vt:lpstr>
      <vt:lpstr>新宋体</vt:lpstr>
      <vt:lpstr>华文楷体</vt:lpstr>
      <vt:lpstr>楷体</vt:lpstr>
      <vt:lpstr>Times New Roman</vt:lpstr>
      <vt:lpstr>微软雅黑</vt:lpstr>
      <vt:lpstr>Arial Unicode MS</vt:lpstr>
      <vt:lpstr>Calibri</vt:lpstr>
      <vt:lpstr>默认设计模板</vt:lpstr>
      <vt:lpstr>1_默认设计模板</vt:lpstr>
      <vt:lpstr>4_默认设计模板</vt:lpstr>
      <vt:lpstr>2_默认设计模板</vt:lpstr>
      <vt:lpstr>3_默认设计模板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郑友龙</dc:creator>
  <cp:lastModifiedBy>郑友龙</cp:lastModifiedBy>
  <cp:revision>76</cp:revision>
  <dcterms:created xsi:type="dcterms:W3CDTF">2022-07-08T02:50:00Z</dcterms:created>
  <dcterms:modified xsi:type="dcterms:W3CDTF">2023-07-26T03:32:27Z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2052-11.1.0.14309</vt:lpwstr>
  </property>
  <property fmtid="{D5CDD505-2E9C-101B-9397-08002B2CF9AE}" pid="3" name="ICV">
    <vt:lpwstr>CDECBBD647AD4C16B72964289EC2C44B_12</vt:lpwstr>
  </property>
</Properties>
</file>